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</p:sldIdLst>
  <p:sldSz cx="6858000" cy="35861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008080"/>
    <a:srgbClr val="990033"/>
    <a:srgbClr val="73AC54"/>
    <a:srgbClr val="4C000D"/>
    <a:srgbClr val="CB0020"/>
    <a:srgbClr val="C55A11"/>
    <a:srgbClr val="002060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05" d="100"/>
          <a:sy n="205" d="100"/>
        </p:scale>
        <p:origin x="4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586902"/>
            <a:ext cx="5143500" cy="1248516"/>
          </a:xfrm>
        </p:spPr>
        <p:txBody>
          <a:bodyPr anchor="b"/>
          <a:lstStyle>
            <a:lvl1pPr algn="ctr">
              <a:defRPr sz="313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1883566"/>
            <a:ext cx="5143500" cy="865826"/>
          </a:xfrm>
        </p:spPr>
        <p:txBody>
          <a:bodyPr/>
          <a:lstStyle>
            <a:lvl1pPr marL="0" indent="0" algn="ctr">
              <a:buNone/>
              <a:defRPr sz="1255"/>
            </a:lvl1pPr>
            <a:lvl2pPr marL="239070" indent="0" algn="ctr">
              <a:buNone/>
              <a:defRPr sz="1046"/>
            </a:lvl2pPr>
            <a:lvl3pPr marL="478140" indent="0" algn="ctr">
              <a:buNone/>
              <a:defRPr sz="941"/>
            </a:lvl3pPr>
            <a:lvl4pPr marL="717210" indent="0" algn="ctr">
              <a:buNone/>
              <a:defRPr sz="837"/>
            </a:lvl4pPr>
            <a:lvl5pPr marL="956280" indent="0" algn="ctr">
              <a:buNone/>
              <a:defRPr sz="837"/>
            </a:lvl5pPr>
            <a:lvl6pPr marL="1195349" indent="0" algn="ctr">
              <a:buNone/>
              <a:defRPr sz="837"/>
            </a:lvl6pPr>
            <a:lvl7pPr marL="1434419" indent="0" algn="ctr">
              <a:buNone/>
              <a:defRPr sz="837"/>
            </a:lvl7pPr>
            <a:lvl8pPr marL="1673489" indent="0" algn="ctr">
              <a:buNone/>
              <a:defRPr sz="837"/>
            </a:lvl8pPr>
            <a:lvl9pPr marL="1912559" indent="0" algn="ctr">
              <a:buNone/>
              <a:defRPr sz="83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2C5A-4ECB-4DA0-BDDA-A877BEB8143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FAC2-8C1E-466F-AF47-73B2335A45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0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2C5A-4ECB-4DA0-BDDA-A877BEB8143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FAC2-8C1E-466F-AF47-73B2335A45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6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190930"/>
            <a:ext cx="1478756" cy="303910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190930"/>
            <a:ext cx="4350544" cy="3039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2C5A-4ECB-4DA0-BDDA-A877BEB8143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FAC2-8C1E-466F-AF47-73B2335A45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2C5A-4ECB-4DA0-BDDA-A877BEB8143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FAC2-8C1E-466F-AF47-73B2335A45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4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894051"/>
            <a:ext cx="5915025" cy="1491744"/>
          </a:xfrm>
        </p:spPr>
        <p:txBody>
          <a:bodyPr anchor="b"/>
          <a:lstStyle>
            <a:lvl1pPr>
              <a:defRPr sz="313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2399907"/>
            <a:ext cx="5915025" cy="784473"/>
          </a:xfrm>
        </p:spPr>
        <p:txBody>
          <a:bodyPr/>
          <a:lstStyle>
            <a:lvl1pPr marL="0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1pPr>
            <a:lvl2pPr marL="239070" indent="0">
              <a:buNone/>
              <a:defRPr sz="1046">
                <a:solidFill>
                  <a:schemeClr val="tx1">
                    <a:tint val="75000"/>
                  </a:schemeClr>
                </a:solidFill>
              </a:defRPr>
            </a:lvl2pPr>
            <a:lvl3pPr marL="478140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3pPr>
            <a:lvl4pPr marL="717210" indent="0">
              <a:buNone/>
              <a:defRPr sz="837">
                <a:solidFill>
                  <a:schemeClr val="tx1">
                    <a:tint val="75000"/>
                  </a:schemeClr>
                </a:solidFill>
              </a:defRPr>
            </a:lvl4pPr>
            <a:lvl5pPr marL="956280" indent="0">
              <a:buNone/>
              <a:defRPr sz="837">
                <a:solidFill>
                  <a:schemeClr val="tx1">
                    <a:tint val="75000"/>
                  </a:schemeClr>
                </a:solidFill>
              </a:defRPr>
            </a:lvl5pPr>
            <a:lvl6pPr marL="1195349" indent="0">
              <a:buNone/>
              <a:defRPr sz="837">
                <a:solidFill>
                  <a:schemeClr val="tx1">
                    <a:tint val="75000"/>
                  </a:schemeClr>
                </a:solidFill>
              </a:defRPr>
            </a:lvl6pPr>
            <a:lvl7pPr marL="1434419" indent="0">
              <a:buNone/>
              <a:defRPr sz="837">
                <a:solidFill>
                  <a:schemeClr val="tx1">
                    <a:tint val="75000"/>
                  </a:schemeClr>
                </a:solidFill>
              </a:defRPr>
            </a:lvl7pPr>
            <a:lvl8pPr marL="1673489" indent="0">
              <a:buNone/>
              <a:defRPr sz="837">
                <a:solidFill>
                  <a:schemeClr val="tx1">
                    <a:tint val="75000"/>
                  </a:schemeClr>
                </a:solidFill>
              </a:defRPr>
            </a:lvl8pPr>
            <a:lvl9pPr marL="1912559" indent="0">
              <a:buNone/>
              <a:defRPr sz="8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2C5A-4ECB-4DA0-BDDA-A877BEB8143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FAC2-8C1E-466F-AF47-73B2335A45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0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954650"/>
            <a:ext cx="2914650" cy="22753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954650"/>
            <a:ext cx="2914650" cy="22753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2C5A-4ECB-4DA0-BDDA-A877BEB8143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FAC2-8C1E-466F-AF47-73B2335A45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2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90930"/>
            <a:ext cx="5915025" cy="6931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879108"/>
            <a:ext cx="2901255" cy="430837"/>
          </a:xfrm>
        </p:spPr>
        <p:txBody>
          <a:bodyPr anchor="b"/>
          <a:lstStyle>
            <a:lvl1pPr marL="0" indent="0">
              <a:buNone/>
              <a:defRPr sz="1255" b="1"/>
            </a:lvl1pPr>
            <a:lvl2pPr marL="239070" indent="0">
              <a:buNone/>
              <a:defRPr sz="1046" b="1"/>
            </a:lvl2pPr>
            <a:lvl3pPr marL="478140" indent="0">
              <a:buNone/>
              <a:defRPr sz="941" b="1"/>
            </a:lvl3pPr>
            <a:lvl4pPr marL="717210" indent="0">
              <a:buNone/>
              <a:defRPr sz="837" b="1"/>
            </a:lvl4pPr>
            <a:lvl5pPr marL="956280" indent="0">
              <a:buNone/>
              <a:defRPr sz="837" b="1"/>
            </a:lvl5pPr>
            <a:lvl6pPr marL="1195349" indent="0">
              <a:buNone/>
              <a:defRPr sz="837" b="1"/>
            </a:lvl6pPr>
            <a:lvl7pPr marL="1434419" indent="0">
              <a:buNone/>
              <a:defRPr sz="837" b="1"/>
            </a:lvl7pPr>
            <a:lvl8pPr marL="1673489" indent="0">
              <a:buNone/>
              <a:defRPr sz="837" b="1"/>
            </a:lvl8pPr>
            <a:lvl9pPr marL="1912559" indent="0">
              <a:buNone/>
              <a:defRPr sz="83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309946"/>
            <a:ext cx="2901255" cy="192673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879108"/>
            <a:ext cx="2915543" cy="430837"/>
          </a:xfrm>
        </p:spPr>
        <p:txBody>
          <a:bodyPr anchor="b"/>
          <a:lstStyle>
            <a:lvl1pPr marL="0" indent="0">
              <a:buNone/>
              <a:defRPr sz="1255" b="1"/>
            </a:lvl1pPr>
            <a:lvl2pPr marL="239070" indent="0">
              <a:buNone/>
              <a:defRPr sz="1046" b="1"/>
            </a:lvl2pPr>
            <a:lvl3pPr marL="478140" indent="0">
              <a:buNone/>
              <a:defRPr sz="941" b="1"/>
            </a:lvl3pPr>
            <a:lvl4pPr marL="717210" indent="0">
              <a:buNone/>
              <a:defRPr sz="837" b="1"/>
            </a:lvl4pPr>
            <a:lvl5pPr marL="956280" indent="0">
              <a:buNone/>
              <a:defRPr sz="837" b="1"/>
            </a:lvl5pPr>
            <a:lvl6pPr marL="1195349" indent="0">
              <a:buNone/>
              <a:defRPr sz="837" b="1"/>
            </a:lvl6pPr>
            <a:lvl7pPr marL="1434419" indent="0">
              <a:buNone/>
              <a:defRPr sz="837" b="1"/>
            </a:lvl7pPr>
            <a:lvl8pPr marL="1673489" indent="0">
              <a:buNone/>
              <a:defRPr sz="837" b="1"/>
            </a:lvl8pPr>
            <a:lvl9pPr marL="1912559" indent="0">
              <a:buNone/>
              <a:defRPr sz="83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309946"/>
            <a:ext cx="2915543" cy="192673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2C5A-4ECB-4DA0-BDDA-A877BEB8143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FAC2-8C1E-466F-AF47-73B2335A45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0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2C5A-4ECB-4DA0-BDDA-A877BEB8143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FAC2-8C1E-466F-AF47-73B2335A45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0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2C5A-4ECB-4DA0-BDDA-A877BEB8143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FAC2-8C1E-466F-AF47-73B2335A45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6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39078"/>
            <a:ext cx="2211883" cy="836771"/>
          </a:xfrm>
        </p:spPr>
        <p:txBody>
          <a:bodyPr anchor="b"/>
          <a:lstStyle>
            <a:lvl1pPr>
              <a:defRPr sz="167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516341"/>
            <a:ext cx="3471863" cy="2548500"/>
          </a:xfrm>
        </p:spPr>
        <p:txBody>
          <a:bodyPr/>
          <a:lstStyle>
            <a:lvl1pPr>
              <a:defRPr sz="1673"/>
            </a:lvl1pPr>
            <a:lvl2pPr>
              <a:defRPr sz="1464"/>
            </a:lvl2pPr>
            <a:lvl3pPr>
              <a:defRPr sz="1255"/>
            </a:lvl3pPr>
            <a:lvl4pPr>
              <a:defRPr sz="1046"/>
            </a:lvl4pPr>
            <a:lvl5pPr>
              <a:defRPr sz="1046"/>
            </a:lvl5pPr>
            <a:lvl6pPr>
              <a:defRPr sz="1046"/>
            </a:lvl6pPr>
            <a:lvl7pPr>
              <a:defRPr sz="1046"/>
            </a:lvl7pPr>
            <a:lvl8pPr>
              <a:defRPr sz="1046"/>
            </a:lvl8pPr>
            <a:lvl9pPr>
              <a:defRPr sz="104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075849"/>
            <a:ext cx="2211883" cy="1993143"/>
          </a:xfrm>
        </p:spPr>
        <p:txBody>
          <a:bodyPr/>
          <a:lstStyle>
            <a:lvl1pPr marL="0" indent="0">
              <a:buNone/>
              <a:defRPr sz="837"/>
            </a:lvl1pPr>
            <a:lvl2pPr marL="239070" indent="0">
              <a:buNone/>
              <a:defRPr sz="732"/>
            </a:lvl2pPr>
            <a:lvl3pPr marL="478140" indent="0">
              <a:buNone/>
              <a:defRPr sz="627"/>
            </a:lvl3pPr>
            <a:lvl4pPr marL="717210" indent="0">
              <a:buNone/>
              <a:defRPr sz="523"/>
            </a:lvl4pPr>
            <a:lvl5pPr marL="956280" indent="0">
              <a:buNone/>
              <a:defRPr sz="523"/>
            </a:lvl5pPr>
            <a:lvl6pPr marL="1195349" indent="0">
              <a:buNone/>
              <a:defRPr sz="523"/>
            </a:lvl6pPr>
            <a:lvl7pPr marL="1434419" indent="0">
              <a:buNone/>
              <a:defRPr sz="523"/>
            </a:lvl7pPr>
            <a:lvl8pPr marL="1673489" indent="0">
              <a:buNone/>
              <a:defRPr sz="523"/>
            </a:lvl8pPr>
            <a:lvl9pPr marL="1912559" indent="0">
              <a:buNone/>
              <a:defRPr sz="52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2C5A-4ECB-4DA0-BDDA-A877BEB8143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FAC2-8C1E-466F-AF47-73B2335A45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7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39078"/>
            <a:ext cx="2211883" cy="836771"/>
          </a:xfrm>
        </p:spPr>
        <p:txBody>
          <a:bodyPr anchor="b"/>
          <a:lstStyle>
            <a:lvl1pPr>
              <a:defRPr sz="167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516341"/>
            <a:ext cx="3471863" cy="2548500"/>
          </a:xfrm>
        </p:spPr>
        <p:txBody>
          <a:bodyPr anchor="t"/>
          <a:lstStyle>
            <a:lvl1pPr marL="0" indent="0">
              <a:buNone/>
              <a:defRPr sz="1673"/>
            </a:lvl1pPr>
            <a:lvl2pPr marL="239070" indent="0">
              <a:buNone/>
              <a:defRPr sz="1464"/>
            </a:lvl2pPr>
            <a:lvl3pPr marL="478140" indent="0">
              <a:buNone/>
              <a:defRPr sz="1255"/>
            </a:lvl3pPr>
            <a:lvl4pPr marL="717210" indent="0">
              <a:buNone/>
              <a:defRPr sz="1046"/>
            </a:lvl4pPr>
            <a:lvl5pPr marL="956280" indent="0">
              <a:buNone/>
              <a:defRPr sz="1046"/>
            </a:lvl5pPr>
            <a:lvl6pPr marL="1195349" indent="0">
              <a:buNone/>
              <a:defRPr sz="1046"/>
            </a:lvl6pPr>
            <a:lvl7pPr marL="1434419" indent="0">
              <a:buNone/>
              <a:defRPr sz="1046"/>
            </a:lvl7pPr>
            <a:lvl8pPr marL="1673489" indent="0">
              <a:buNone/>
              <a:defRPr sz="1046"/>
            </a:lvl8pPr>
            <a:lvl9pPr marL="1912559" indent="0">
              <a:buNone/>
              <a:defRPr sz="104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075849"/>
            <a:ext cx="2211883" cy="1993143"/>
          </a:xfrm>
        </p:spPr>
        <p:txBody>
          <a:bodyPr/>
          <a:lstStyle>
            <a:lvl1pPr marL="0" indent="0">
              <a:buNone/>
              <a:defRPr sz="837"/>
            </a:lvl1pPr>
            <a:lvl2pPr marL="239070" indent="0">
              <a:buNone/>
              <a:defRPr sz="732"/>
            </a:lvl2pPr>
            <a:lvl3pPr marL="478140" indent="0">
              <a:buNone/>
              <a:defRPr sz="627"/>
            </a:lvl3pPr>
            <a:lvl4pPr marL="717210" indent="0">
              <a:buNone/>
              <a:defRPr sz="523"/>
            </a:lvl4pPr>
            <a:lvl5pPr marL="956280" indent="0">
              <a:buNone/>
              <a:defRPr sz="523"/>
            </a:lvl5pPr>
            <a:lvl6pPr marL="1195349" indent="0">
              <a:buNone/>
              <a:defRPr sz="523"/>
            </a:lvl6pPr>
            <a:lvl7pPr marL="1434419" indent="0">
              <a:buNone/>
              <a:defRPr sz="523"/>
            </a:lvl7pPr>
            <a:lvl8pPr marL="1673489" indent="0">
              <a:buNone/>
              <a:defRPr sz="523"/>
            </a:lvl8pPr>
            <a:lvl9pPr marL="1912559" indent="0">
              <a:buNone/>
              <a:defRPr sz="52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2C5A-4ECB-4DA0-BDDA-A877BEB8143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FAC2-8C1E-466F-AF47-73B2335A45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6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190930"/>
            <a:ext cx="5915025" cy="693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954650"/>
            <a:ext cx="5915025" cy="2275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3323842"/>
            <a:ext cx="1543050" cy="190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32C5A-4ECB-4DA0-BDDA-A877BEB8143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3323842"/>
            <a:ext cx="2314575" cy="190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3323842"/>
            <a:ext cx="1543050" cy="190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AFAC2-8C1E-466F-AF47-73B2335A45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78140" rtl="0" eaLnBrk="1" latinLnBrk="0" hangingPunct="1">
        <a:lnSpc>
          <a:spcPct val="90000"/>
        </a:lnSpc>
        <a:spcBef>
          <a:spcPct val="0"/>
        </a:spcBef>
        <a:buNone/>
        <a:defRPr sz="2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9535" indent="-119535" algn="l" defTabSz="478140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464" kern="1200">
          <a:solidFill>
            <a:schemeClr val="tx1"/>
          </a:solidFill>
          <a:latin typeface="+mn-lt"/>
          <a:ea typeface="+mn-ea"/>
          <a:cs typeface="+mn-cs"/>
        </a:defRPr>
      </a:lvl1pPr>
      <a:lvl2pPr marL="358605" indent="-119535" algn="l" defTabSz="478140" rtl="0" eaLnBrk="1" latinLnBrk="0" hangingPunct="1">
        <a:lnSpc>
          <a:spcPct val="90000"/>
        </a:lnSpc>
        <a:spcBef>
          <a:spcPts val="261"/>
        </a:spcBef>
        <a:buFont typeface="Arial" panose="020B0604020202020204" pitchFamily="34" charset="0"/>
        <a:buChar char="•"/>
        <a:defRPr sz="1255" kern="1200">
          <a:solidFill>
            <a:schemeClr val="tx1"/>
          </a:solidFill>
          <a:latin typeface="+mn-lt"/>
          <a:ea typeface="+mn-ea"/>
          <a:cs typeface="+mn-cs"/>
        </a:defRPr>
      </a:lvl2pPr>
      <a:lvl3pPr marL="597675" indent="-119535" algn="l" defTabSz="478140" rtl="0" eaLnBrk="1" latinLnBrk="0" hangingPunct="1">
        <a:lnSpc>
          <a:spcPct val="90000"/>
        </a:lnSpc>
        <a:spcBef>
          <a:spcPts val="261"/>
        </a:spcBef>
        <a:buFont typeface="Arial" panose="020B0604020202020204" pitchFamily="34" charset="0"/>
        <a:buChar char="•"/>
        <a:defRPr sz="1046" kern="1200">
          <a:solidFill>
            <a:schemeClr val="tx1"/>
          </a:solidFill>
          <a:latin typeface="+mn-lt"/>
          <a:ea typeface="+mn-ea"/>
          <a:cs typeface="+mn-cs"/>
        </a:defRPr>
      </a:lvl3pPr>
      <a:lvl4pPr marL="836745" indent="-119535" algn="l" defTabSz="478140" rtl="0" eaLnBrk="1" latinLnBrk="0" hangingPunct="1">
        <a:lnSpc>
          <a:spcPct val="90000"/>
        </a:lnSpc>
        <a:spcBef>
          <a:spcPts val="261"/>
        </a:spcBef>
        <a:buFont typeface="Arial" panose="020B0604020202020204" pitchFamily="34" charset="0"/>
        <a:buChar char="•"/>
        <a:defRPr sz="941" kern="1200">
          <a:solidFill>
            <a:schemeClr val="tx1"/>
          </a:solidFill>
          <a:latin typeface="+mn-lt"/>
          <a:ea typeface="+mn-ea"/>
          <a:cs typeface="+mn-cs"/>
        </a:defRPr>
      </a:lvl4pPr>
      <a:lvl5pPr marL="1075814" indent="-119535" algn="l" defTabSz="478140" rtl="0" eaLnBrk="1" latinLnBrk="0" hangingPunct="1">
        <a:lnSpc>
          <a:spcPct val="90000"/>
        </a:lnSpc>
        <a:spcBef>
          <a:spcPts val="261"/>
        </a:spcBef>
        <a:buFont typeface="Arial" panose="020B0604020202020204" pitchFamily="34" charset="0"/>
        <a:buChar char="•"/>
        <a:defRPr sz="941" kern="1200">
          <a:solidFill>
            <a:schemeClr val="tx1"/>
          </a:solidFill>
          <a:latin typeface="+mn-lt"/>
          <a:ea typeface="+mn-ea"/>
          <a:cs typeface="+mn-cs"/>
        </a:defRPr>
      </a:lvl5pPr>
      <a:lvl6pPr marL="1314884" indent="-119535" algn="l" defTabSz="478140" rtl="0" eaLnBrk="1" latinLnBrk="0" hangingPunct="1">
        <a:lnSpc>
          <a:spcPct val="90000"/>
        </a:lnSpc>
        <a:spcBef>
          <a:spcPts val="261"/>
        </a:spcBef>
        <a:buFont typeface="Arial" panose="020B0604020202020204" pitchFamily="34" charset="0"/>
        <a:buChar char="•"/>
        <a:defRPr sz="941" kern="1200">
          <a:solidFill>
            <a:schemeClr val="tx1"/>
          </a:solidFill>
          <a:latin typeface="+mn-lt"/>
          <a:ea typeface="+mn-ea"/>
          <a:cs typeface="+mn-cs"/>
        </a:defRPr>
      </a:lvl6pPr>
      <a:lvl7pPr marL="1553954" indent="-119535" algn="l" defTabSz="478140" rtl="0" eaLnBrk="1" latinLnBrk="0" hangingPunct="1">
        <a:lnSpc>
          <a:spcPct val="90000"/>
        </a:lnSpc>
        <a:spcBef>
          <a:spcPts val="261"/>
        </a:spcBef>
        <a:buFont typeface="Arial" panose="020B0604020202020204" pitchFamily="34" charset="0"/>
        <a:buChar char="•"/>
        <a:defRPr sz="941" kern="1200">
          <a:solidFill>
            <a:schemeClr val="tx1"/>
          </a:solidFill>
          <a:latin typeface="+mn-lt"/>
          <a:ea typeface="+mn-ea"/>
          <a:cs typeface="+mn-cs"/>
        </a:defRPr>
      </a:lvl7pPr>
      <a:lvl8pPr marL="1793024" indent="-119535" algn="l" defTabSz="478140" rtl="0" eaLnBrk="1" latinLnBrk="0" hangingPunct="1">
        <a:lnSpc>
          <a:spcPct val="90000"/>
        </a:lnSpc>
        <a:spcBef>
          <a:spcPts val="261"/>
        </a:spcBef>
        <a:buFont typeface="Arial" panose="020B0604020202020204" pitchFamily="34" charset="0"/>
        <a:buChar char="•"/>
        <a:defRPr sz="941" kern="1200">
          <a:solidFill>
            <a:schemeClr val="tx1"/>
          </a:solidFill>
          <a:latin typeface="+mn-lt"/>
          <a:ea typeface="+mn-ea"/>
          <a:cs typeface="+mn-cs"/>
        </a:defRPr>
      </a:lvl8pPr>
      <a:lvl9pPr marL="2032094" indent="-119535" algn="l" defTabSz="478140" rtl="0" eaLnBrk="1" latinLnBrk="0" hangingPunct="1">
        <a:lnSpc>
          <a:spcPct val="90000"/>
        </a:lnSpc>
        <a:spcBef>
          <a:spcPts val="261"/>
        </a:spcBef>
        <a:buFont typeface="Arial" panose="020B0604020202020204" pitchFamily="34" charset="0"/>
        <a:buChar char="•"/>
        <a:defRPr sz="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8140" rtl="0" eaLnBrk="1" latinLnBrk="0" hangingPunct="1">
        <a:defRPr sz="941" kern="1200">
          <a:solidFill>
            <a:schemeClr val="tx1"/>
          </a:solidFill>
          <a:latin typeface="+mn-lt"/>
          <a:ea typeface="+mn-ea"/>
          <a:cs typeface="+mn-cs"/>
        </a:defRPr>
      </a:lvl1pPr>
      <a:lvl2pPr marL="239070" algn="l" defTabSz="478140" rtl="0" eaLnBrk="1" latinLnBrk="0" hangingPunct="1">
        <a:defRPr sz="941" kern="1200">
          <a:solidFill>
            <a:schemeClr val="tx1"/>
          </a:solidFill>
          <a:latin typeface="+mn-lt"/>
          <a:ea typeface="+mn-ea"/>
          <a:cs typeface="+mn-cs"/>
        </a:defRPr>
      </a:lvl2pPr>
      <a:lvl3pPr marL="478140" algn="l" defTabSz="478140" rtl="0" eaLnBrk="1" latinLnBrk="0" hangingPunct="1">
        <a:defRPr sz="941" kern="1200">
          <a:solidFill>
            <a:schemeClr val="tx1"/>
          </a:solidFill>
          <a:latin typeface="+mn-lt"/>
          <a:ea typeface="+mn-ea"/>
          <a:cs typeface="+mn-cs"/>
        </a:defRPr>
      </a:lvl3pPr>
      <a:lvl4pPr marL="717210" algn="l" defTabSz="478140" rtl="0" eaLnBrk="1" latinLnBrk="0" hangingPunct="1">
        <a:defRPr sz="941" kern="1200">
          <a:solidFill>
            <a:schemeClr val="tx1"/>
          </a:solidFill>
          <a:latin typeface="+mn-lt"/>
          <a:ea typeface="+mn-ea"/>
          <a:cs typeface="+mn-cs"/>
        </a:defRPr>
      </a:lvl4pPr>
      <a:lvl5pPr marL="956280" algn="l" defTabSz="478140" rtl="0" eaLnBrk="1" latinLnBrk="0" hangingPunct="1">
        <a:defRPr sz="941" kern="1200">
          <a:solidFill>
            <a:schemeClr val="tx1"/>
          </a:solidFill>
          <a:latin typeface="+mn-lt"/>
          <a:ea typeface="+mn-ea"/>
          <a:cs typeface="+mn-cs"/>
        </a:defRPr>
      </a:lvl5pPr>
      <a:lvl6pPr marL="1195349" algn="l" defTabSz="478140" rtl="0" eaLnBrk="1" latinLnBrk="0" hangingPunct="1">
        <a:defRPr sz="941" kern="1200">
          <a:solidFill>
            <a:schemeClr val="tx1"/>
          </a:solidFill>
          <a:latin typeface="+mn-lt"/>
          <a:ea typeface="+mn-ea"/>
          <a:cs typeface="+mn-cs"/>
        </a:defRPr>
      </a:lvl6pPr>
      <a:lvl7pPr marL="1434419" algn="l" defTabSz="478140" rtl="0" eaLnBrk="1" latinLnBrk="0" hangingPunct="1">
        <a:defRPr sz="941" kern="1200">
          <a:solidFill>
            <a:schemeClr val="tx1"/>
          </a:solidFill>
          <a:latin typeface="+mn-lt"/>
          <a:ea typeface="+mn-ea"/>
          <a:cs typeface="+mn-cs"/>
        </a:defRPr>
      </a:lvl7pPr>
      <a:lvl8pPr marL="1673489" algn="l" defTabSz="478140" rtl="0" eaLnBrk="1" latinLnBrk="0" hangingPunct="1">
        <a:defRPr sz="941" kern="1200">
          <a:solidFill>
            <a:schemeClr val="tx1"/>
          </a:solidFill>
          <a:latin typeface="+mn-lt"/>
          <a:ea typeface="+mn-ea"/>
          <a:cs typeface="+mn-cs"/>
        </a:defRPr>
      </a:lvl8pPr>
      <a:lvl9pPr marL="1912559" algn="l" defTabSz="478140" rtl="0" eaLnBrk="1" latinLnBrk="0" hangingPunct="1">
        <a:defRPr sz="9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X94Q7ocny1YWaQu1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2382674-B3B6-4F90-9716-B1C46026BB74}"/>
              </a:ext>
            </a:extLst>
          </p:cNvPr>
          <p:cNvSpPr/>
          <p:nvPr/>
        </p:nvSpPr>
        <p:spPr>
          <a:xfrm>
            <a:off x="0" y="-1"/>
            <a:ext cx="1559847" cy="35861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82EAD4-9716-48F5-B4BD-BC6074EED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" y="105799"/>
            <a:ext cx="1559847" cy="69524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DDB2C0C-9089-47E6-BD3B-EC85AC5129B1}"/>
              </a:ext>
            </a:extLst>
          </p:cNvPr>
          <p:cNvSpPr txBox="1"/>
          <p:nvPr/>
        </p:nvSpPr>
        <p:spPr>
          <a:xfrm>
            <a:off x="80268" y="1425955"/>
            <a:ext cx="1494064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5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Fecha: </a:t>
            </a:r>
          </a:p>
          <a:p>
            <a:r>
              <a:rPr lang="es-UY" sz="85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Martes 4 noviembre</a:t>
            </a:r>
          </a:p>
          <a:p>
            <a:endParaRPr lang="es-UY" sz="850" dirty="0">
              <a:solidFill>
                <a:schemeClr val="bg1"/>
              </a:solidFill>
              <a:latin typeface="Bahnschrift SemiLight SemiConde" panose="020B0502040204020203" pitchFamily="34" charset="0"/>
            </a:endParaRPr>
          </a:p>
          <a:p>
            <a:r>
              <a:rPr lang="es-UY" sz="85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Hora:</a:t>
            </a:r>
          </a:p>
          <a:p>
            <a:r>
              <a:rPr lang="es-UY" sz="85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18:30 </a:t>
            </a:r>
            <a:r>
              <a:rPr lang="es-UY" sz="850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hs</a:t>
            </a:r>
            <a:r>
              <a:rPr lang="es-UY" sz="85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.</a:t>
            </a:r>
          </a:p>
          <a:p>
            <a:endParaRPr lang="es-UY" sz="850" dirty="0">
              <a:solidFill>
                <a:schemeClr val="bg1"/>
              </a:solidFill>
              <a:latin typeface="Bahnschrift SemiLight SemiConde" panose="020B0502040204020203" pitchFamily="34" charset="0"/>
            </a:endParaRPr>
          </a:p>
          <a:p>
            <a:r>
              <a:rPr lang="es-UY" sz="85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Lugar: </a:t>
            </a:r>
          </a:p>
          <a:p>
            <a:r>
              <a:rPr lang="es-UY" sz="85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Auditorio WTC, Torre 2, </a:t>
            </a:r>
          </a:p>
          <a:p>
            <a:r>
              <a:rPr lang="es-UY" sz="85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Cr. Luis E. Lecueder 3536.</a:t>
            </a:r>
          </a:p>
          <a:p>
            <a:endParaRPr lang="es-UY" sz="850" dirty="0">
              <a:solidFill>
                <a:schemeClr val="bg1"/>
              </a:solidFill>
              <a:latin typeface="Bahnschrift SemiLight SemiConde" panose="020B0502040204020203" pitchFamily="34" charset="0"/>
            </a:endParaRPr>
          </a:p>
          <a:p>
            <a:r>
              <a:rPr lang="es-UY" sz="85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Inscripciones:</a:t>
            </a:r>
          </a:p>
          <a:p>
            <a:r>
              <a:rPr lang="es-UY" sz="850" dirty="0">
                <a:solidFill>
                  <a:schemeClr val="bg1"/>
                </a:solidFill>
                <a:latin typeface="Bahnschrift SemiLight SemiConde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Formulario Inscripción</a:t>
            </a:r>
            <a:endParaRPr lang="es-UY" sz="850" dirty="0">
              <a:solidFill>
                <a:schemeClr val="bg1"/>
              </a:solidFill>
              <a:latin typeface="Bahnschrift SemiLight SemiConde" panose="020B0502040204020203" pitchFamily="34" charset="0"/>
            </a:endParaRPr>
          </a:p>
          <a:p>
            <a:endParaRPr lang="es-UY" sz="850" dirty="0">
              <a:solidFill>
                <a:schemeClr val="bg1"/>
              </a:solidFill>
              <a:latin typeface="Bahnschrift SemiLight SemiConde" panose="020B0502040204020203" pitchFamily="34" charset="0"/>
            </a:endParaRPr>
          </a:p>
          <a:p>
            <a:r>
              <a:rPr lang="es-UY" sz="85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Contacto:</a:t>
            </a:r>
          </a:p>
          <a:p>
            <a:r>
              <a:rPr lang="es-UY" sz="85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info@acadeco.com.uy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F9B0DFE-6DAD-4EA7-A928-2F43007EB4F1}"/>
              </a:ext>
            </a:extLst>
          </p:cNvPr>
          <p:cNvSpPr/>
          <p:nvPr/>
        </p:nvSpPr>
        <p:spPr>
          <a:xfrm>
            <a:off x="1828800" y="0"/>
            <a:ext cx="5029200" cy="112599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95DA44D-B460-470A-A06F-CBA65FE738B9}"/>
              </a:ext>
            </a:extLst>
          </p:cNvPr>
          <p:cNvSpPr/>
          <p:nvPr/>
        </p:nvSpPr>
        <p:spPr>
          <a:xfrm flipH="1">
            <a:off x="1697037" y="1299"/>
            <a:ext cx="141057" cy="3584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3D3F3AA-23E8-4216-BE53-66F46F5422B2}"/>
              </a:ext>
            </a:extLst>
          </p:cNvPr>
          <p:cNvSpPr/>
          <p:nvPr/>
        </p:nvSpPr>
        <p:spPr>
          <a:xfrm>
            <a:off x="1633187" y="1125996"/>
            <a:ext cx="5224813" cy="23929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811DDBA-3CC2-48CF-BD76-E1CF0CE1D01C}"/>
              </a:ext>
            </a:extLst>
          </p:cNvPr>
          <p:cNvSpPr/>
          <p:nvPr/>
        </p:nvSpPr>
        <p:spPr>
          <a:xfrm flipH="1">
            <a:off x="1557913" y="-1"/>
            <a:ext cx="141057" cy="3586163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EE199F1-8757-41B9-908C-7123EC8DD169}"/>
              </a:ext>
            </a:extLst>
          </p:cNvPr>
          <p:cNvSpPr txBox="1"/>
          <p:nvPr/>
        </p:nvSpPr>
        <p:spPr>
          <a:xfrm>
            <a:off x="1759132" y="1679539"/>
            <a:ext cx="3232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pitchFamily="34" charset="0"/>
              </a:rPr>
              <a:t>P</a:t>
            </a:r>
            <a:r>
              <a:rPr lang="es-UY" sz="1200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pitchFamily="34" charset="0"/>
              </a:rPr>
              <a:t>remio</a:t>
            </a:r>
            <a:r>
              <a:rPr lang="es-UY" sz="1200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pitchFamily="34" charset="0"/>
              </a:rPr>
              <a:t> Academia Nacional de Economía 2025</a:t>
            </a:r>
          </a:p>
          <a:p>
            <a:pPr algn="ctr"/>
            <a:r>
              <a:rPr lang="es-UY" sz="1200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pitchFamily="34" charset="0"/>
              </a:rPr>
              <a:t>Edición XIX</a:t>
            </a:r>
          </a:p>
          <a:p>
            <a:endParaRPr lang="es-UY" sz="1200" dirty="0">
              <a:solidFill>
                <a:schemeClr val="tx2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s-UY" sz="1600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pitchFamily="34" charset="0"/>
              </a:rPr>
              <a:t>“Hacia un Uruguay sin pobreza infantil: propuestas de política para alcanzar una reducción inicial del 50%”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A64B158-470A-471A-8DF9-764D169B8218}"/>
              </a:ext>
            </a:extLst>
          </p:cNvPr>
          <p:cNvSpPr/>
          <p:nvPr/>
        </p:nvSpPr>
        <p:spPr>
          <a:xfrm>
            <a:off x="0" y="1"/>
            <a:ext cx="6850443" cy="3584864"/>
          </a:xfrm>
          <a:prstGeom prst="rect">
            <a:avLst/>
          </a:prstGeom>
          <a:noFill/>
          <a:ln>
            <a:solidFill>
              <a:srgbClr val="33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B1485BE-B734-FB52-1153-61EF92AC9A8A}"/>
              </a:ext>
            </a:extLst>
          </p:cNvPr>
          <p:cNvSpPr txBox="1"/>
          <p:nvPr/>
        </p:nvSpPr>
        <p:spPr>
          <a:xfrm>
            <a:off x="1955665" y="110358"/>
            <a:ext cx="48220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</a:rPr>
              <a:t>Nombramiento Académico de Honor Dr. Luis Lacalle Pou.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UY" sz="1000" dirty="0">
              <a:solidFill>
                <a:schemeClr val="bg1"/>
              </a:solidFill>
              <a:effectLst/>
              <a:latin typeface="Bahnschrift Condensed" panose="020B0502040204020203" pitchFamily="34" charset="0"/>
            </a:endParaRPr>
          </a:p>
          <a:p>
            <a:r>
              <a:rPr lang="es-UY" sz="16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</a:rPr>
              <a:t>Entrega Premio Academia Nacional de Economía 2025 – Edición XIX, </a:t>
            </a:r>
            <a:r>
              <a:rPr lang="es-UY" sz="1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s-UY" sz="16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</a:rPr>
              <a:t>a jóvenes profesionales.  </a:t>
            </a:r>
            <a:endParaRPr lang="es-UY" sz="2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4FCACD-8C22-3C4F-75DD-F419FB54F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968" y="1409157"/>
            <a:ext cx="1507764" cy="213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283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6115</TotalTime>
  <Words>92</Words>
  <Application>Microsoft Office PowerPoint</Application>
  <PresentationFormat>Personalizado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Bahnschrift Condensed</vt:lpstr>
      <vt:lpstr>Bahnschrift SemiLight SemiConde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Lorenzo - NGS</dc:creator>
  <cp:lastModifiedBy>Ana Laura Fernandez</cp:lastModifiedBy>
  <cp:revision>71</cp:revision>
  <dcterms:created xsi:type="dcterms:W3CDTF">2022-04-11T14:53:32Z</dcterms:created>
  <dcterms:modified xsi:type="dcterms:W3CDTF">2025-10-24T18:15:44Z</dcterms:modified>
</cp:coreProperties>
</file>