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733" r:id="rId4"/>
    <p:sldMasterId id="2147483745" r:id="rId5"/>
    <p:sldMasterId id="2147483758" r:id="rId6"/>
    <p:sldMasterId id="2147483770" r:id="rId7"/>
    <p:sldMasterId id="2147483782" r:id="rId8"/>
  </p:sldMasterIdLst>
  <p:notesMasterIdLst>
    <p:notesMasterId r:id="rId32"/>
  </p:notesMasterIdLst>
  <p:handoutMasterIdLst>
    <p:handoutMasterId r:id="rId33"/>
  </p:handoutMasterIdLst>
  <p:sldIdLst>
    <p:sldId id="256" r:id="rId9"/>
    <p:sldId id="520" r:id="rId10"/>
    <p:sldId id="703" r:id="rId11"/>
    <p:sldId id="704" r:id="rId12"/>
    <p:sldId id="688" r:id="rId13"/>
    <p:sldId id="494" r:id="rId14"/>
    <p:sldId id="550" r:id="rId15"/>
    <p:sldId id="687" r:id="rId16"/>
    <p:sldId id="699" r:id="rId17"/>
    <p:sldId id="531" r:id="rId18"/>
    <p:sldId id="697" r:id="rId19"/>
    <p:sldId id="578" r:id="rId20"/>
    <p:sldId id="700" r:id="rId21"/>
    <p:sldId id="701" r:id="rId22"/>
    <p:sldId id="708" r:id="rId23"/>
    <p:sldId id="707" r:id="rId24"/>
    <p:sldId id="692" r:id="rId25"/>
    <p:sldId id="702" r:id="rId26"/>
    <p:sldId id="709" r:id="rId27"/>
    <p:sldId id="710" r:id="rId28"/>
    <p:sldId id="695" r:id="rId29"/>
    <p:sldId id="705" r:id="rId30"/>
    <p:sldId id="690" r:id="rId31"/>
  </p:sldIdLst>
  <p:sldSz cx="17068800" cy="9601200"/>
  <p:notesSz cx="6805613" cy="9944100"/>
  <p:defaultTextStyle>
    <a:defPPr>
      <a:defRPr lang="en-US"/>
    </a:defPPr>
    <a:lvl1pPr algn="l" defTabSz="1278603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39302" indent="-182433" algn="l" defTabSz="1278603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78603" indent="-364862" algn="l" defTabSz="1278603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917903" indent="-547294" algn="l" defTabSz="1278603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557206" indent="-729725" algn="l" defTabSz="1278603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4353" algn="l" defTabSz="913741" rtl="0" eaLnBrk="1" latinLnBrk="0" hangingPunct="1"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1225" algn="l" defTabSz="913741" rtl="0" eaLnBrk="1" latinLnBrk="0" hangingPunct="1"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198094" algn="l" defTabSz="913741" rtl="0" eaLnBrk="1" latinLnBrk="0" hangingPunct="1"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4967" algn="l" defTabSz="913741" rtl="0" eaLnBrk="1" latinLnBrk="0" hangingPunct="1"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53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3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D3A6B7-E6E8-445F-B556-E5955A86D0C4}" v="2438" dt="2022-08-23T12:09:17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69" autoAdjust="0"/>
    <p:restoredTop sz="84315" autoAdjust="0"/>
  </p:normalViewPr>
  <p:slideViewPr>
    <p:cSldViewPr>
      <p:cViewPr varScale="1">
        <p:scale>
          <a:sx n="36" d="100"/>
          <a:sy n="36" d="100"/>
        </p:scale>
        <p:origin x="432" y="16"/>
      </p:cViewPr>
      <p:guideLst>
        <p:guide orient="horz" pos="3024"/>
        <p:guide pos="53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0"/>
    </p:cViewPr>
  </p:sorterViewPr>
  <p:notesViewPr>
    <p:cSldViewPr>
      <p:cViewPr varScale="1">
        <p:scale>
          <a:sx n="123" d="100"/>
          <a:sy n="123" d="100"/>
        </p:scale>
        <p:origin x="-300" y="-96"/>
      </p:cViewPr>
      <p:guideLst>
        <p:guide orient="horz" pos="3127"/>
        <p:guide pos="2141"/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5/10/relationships/revisionInfo" Target="revisionInfo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LIN Pablo, DAF/CFIP" userId="9e666222-4117-46e0-bc37-beccfd042556" providerId="ADAL" clId="{2399E6E6-78AE-4BD7-8DFD-5CBDF48FF94B}"/>
    <pc:docChg chg="modSld">
      <pc:chgData name="ANTOLIN Pablo, DAF/CFIP" userId="9e666222-4117-46e0-bc37-beccfd042556" providerId="ADAL" clId="{2399E6E6-78AE-4BD7-8DFD-5CBDF48FF94B}" dt="2022-08-16T14:50:50.348" v="11" actId="313"/>
      <pc:docMkLst>
        <pc:docMk/>
      </pc:docMkLst>
      <pc:sldChg chg="modSp">
        <pc:chgData name="ANTOLIN Pablo, DAF/CFIP" userId="9e666222-4117-46e0-bc37-beccfd042556" providerId="ADAL" clId="{2399E6E6-78AE-4BD7-8DFD-5CBDF48FF94B}" dt="2022-08-16T14:50:50.348" v="11" actId="313"/>
        <pc:sldMkLst>
          <pc:docMk/>
          <pc:sldMk cId="4237239940" sldId="695"/>
        </pc:sldMkLst>
        <pc:spChg chg="mod">
          <ac:chgData name="ANTOLIN Pablo, DAF/CFIP" userId="9e666222-4117-46e0-bc37-beccfd042556" providerId="ADAL" clId="{2399E6E6-78AE-4BD7-8DFD-5CBDF48FF94B}" dt="2022-08-16T14:50:50.348" v="11" actId="313"/>
          <ac:spMkLst>
            <pc:docMk/>
            <pc:sldMk cId="4237239940" sldId="695"/>
            <ac:spMk id="3" creationId="{00000000-0000-0000-0000-000000000000}"/>
          </ac:spMkLst>
        </pc:spChg>
      </pc:sldChg>
      <pc:sldChg chg="modSp">
        <pc:chgData name="ANTOLIN Pablo, DAF/CFIP" userId="9e666222-4117-46e0-bc37-beccfd042556" providerId="ADAL" clId="{2399E6E6-78AE-4BD7-8DFD-5CBDF48FF94B}" dt="2022-08-16T13:10:51.979" v="9" actId="20577"/>
        <pc:sldMkLst>
          <pc:docMk/>
          <pc:sldMk cId="4137224377" sldId="697"/>
        </pc:sldMkLst>
        <pc:spChg chg="mod">
          <ac:chgData name="ANTOLIN Pablo, DAF/CFIP" userId="9e666222-4117-46e0-bc37-beccfd042556" providerId="ADAL" clId="{2399E6E6-78AE-4BD7-8DFD-5CBDF48FF94B}" dt="2022-08-16T13:10:51.979" v="9" actId="20577"/>
          <ac:spMkLst>
            <pc:docMk/>
            <pc:sldMk cId="4137224377" sldId="697"/>
            <ac:spMk id="3" creationId="{00000000-0000-0000-0000-000000000000}"/>
          </ac:spMkLst>
        </pc:spChg>
      </pc:sldChg>
    </pc:docChg>
  </pc:docChgLst>
  <pc:docChgLst>
    <pc:chgData name="ANTOLIN Pablo, DAF/CFIP" userId="9e666222-4117-46e0-bc37-beccfd042556" providerId="ADAL" clId="{F36C52B6-F4CF-4047-800D-449A6B1B902B}"/>
    <pc:docChg chg="undo custSel addSld delSld modSld sldOrd">
      <pc:chgData name="ANTOLIN Pablo, DAF/CFIP" userId="9e666222-4117-46e0-bc37-beccfd042556" providerId="ADAL" clId="{F36C52B6-F4CF-4047-800D-449A6B1B902B}" dt="2022-08-16T12:57:12.633" v="6115" actId="14100"/>
      <pc:docMkLst>
        <pc:docMk/>
      </pc:docMkLst>
      <pc:sldChg chg="modSp mod">
        <pc:chgData name="ANTOLIN Pablo, DAF/CFIP" userId="9e666222-4117-46e0-bc37-beccfd042556" providerId="ADAL" clId="{F36C52B6-F4CF-4047-800D-449A6B1B902B}" dt="2022-08-16T12:32:52.968" v="5055" actId="14100"/>
        <pc:sldMkLst>
          <pc:docMk/>
          <pc:sldMk cId="0" sldId="256"/>
        </pc:sldMkLst>
        <pc:spChg chg="mod">
          <ac:chgData name="ANTOLIN Pablo, DAF/CFIP" userId="9e666222-4117-46e0-bc37-beccfd042556" providerId="ADAL" clId="{F36C52B6-F4CF-4047-800D-449A6B1B902B}" dt="2022-08-16T12:32:52.968" v="5055" actId="14100"/>
          <ac:spMkLst>
            <pc:docMk/>
            <pc:sldMk cId="0" sldId="256"/>
            <ac:spMk id="3" creationId="{00000000-0000-0000-0000-000000000000}"/>
          </ac:spMkLst>
        </pc:spChg>
        <pc:spChg chg="mod">
          <ac:chgData name="ANTOLIN Pablo, DAF/CFIP" userId="9e666222-4117-46e0-bc37-beccfd042556" providerId="ADAL" clId="{F36C52B6-F4CF-4047-800D-449A6B1B902B}" dt="2022-08-16T12:32:12.439" v="5005" actId="1076"/>
          <ac:spMkLst>
            <pc:docMk/>
            <pc:sldMk cId="0" sldId="256"/>
            <ac:spMk id="8194" creationId="{00000000-0000-0000-0000-000000000000}"/>
          </ac:spMkLst>
        </pc:spChg>
      </pc:sldChg>
      <pc:sldChg chg="del">
        <pc:chgData name="ANTOLIN Pablo, DAF/CFIP" userId="9e666222-4117-46e0-bc37-beccfd042556" providerId="ADAL" clId="{F36C52B6-F4CF-4047-800D-449A6B1B902B}" dt="2022-08-16T12:45:10.243" v="5313" actId="47"/>
        <pc:sldMkLst>
          <pc:docMk/>
          <pc:sldMk cId="3383824193" sldId="327"/>
        </pc:sldMkLst>
      </pc:sldChg>
      <pc:sldChg chg="del">
        <pc:chgData name="ANTOLIN Pablo, DAF/CFIP" userId="9e666222-4117-46e0-bc37-beccfd042556" providerId="ADAL" clId="{F36C52B6-F4CF-4047-800D-449A6B1B902B}" dt="2022-08-16T12:45:13.234" v="5314" actId="47"/>
        <pc:sldMkLst>
          <pc:docMk/>
          <pc:sldMk cId="2041504795" sldId="329"/>
        </pc:sldMkLst>
      </pc:sldChg>
      <pc:sldChg chg="del">
        <pc:chgData name="ANTOLIN Pablo, DAF/CFIP" userId="9e666222-4117-46e0-bc37-beccfd042556" providerId="ADAL" clId="{F36C52B6-F4CF-4047-800D-449A6B1B902B}" dt="2022-08-16T12:45:52.082" v="5319" actId="47"/>
        <pc:sldMkLst>
          <pc:docMk/>
          <pc:sldMk cId="3504027176" sldId="378"/>
        </pc:sldMkLst>
      </pc:sldChg>
      <pc:sldChg chg="del">
        <pc:chgData name="ANTOLIN Pablo, DAF/CFIP" userId="9e666222-4117-46e0-bc37-beccfd042556" providerId="ADAL" clId="{F36C52B6-F4CF-4047-800D-449A6B1B902B}" dt="2022-08-16T11:53:35.254" v="2946" actId="47"/>
        <pc:sldMkLst>
          <pc:docMk/>
          <pc:sldMk cId="1235865079" sldId="448"/>
        </pc:sldMkLst>
      </pc:sldChg>
      <pc:sldChg chg="del">
        <pc:chgData name="ANTOLIN Pablo, DAF/CFIP" userId="9e666222-4117-46e0-bc37-beccfd042556" providerId="ADAL" clId="{F36C52B6-F4CF-4047-800D-449A6B1B902B}" dt="2022-08-16T11:56:57.875" v="3148" actId="47"/>
        <pc:sldMkLst>
          <pc:docMk/>
          <pc:sldMk cId="1089150397" sldId="491"/>
        </pc:sldMkLst>
      </pc:sldChg>
      <pc:sldChg chg="del">
        <pc:chgData name="ANTOLIN Pablo, DAF/CFIP" userId="9e666222-4117-46e0-bc37-beccfd042556" providerId="ADAL" clId="{F36C52B6-F4CF-4047-800D-449A6B1B902B}" dt="2022-08-16T12:31:01.413" v="4939" actId="47"/>
        <pc:sldMkLst>
          <pc:docMk/>
          <pc:sldMk cId="3893695212" sldId="491"/>
        </pc:sldMkLst>
      </pc:sldChg>
      <pc:sldChg chg="del">
        <pc:chgData name="ANTOLIN Pablo, DAF/CFIP" userId="9e666222-4117-46e0-bc37-beccfd042556" providerId="ADAL" clId="{F36C52B6-F4CF-4047-800D-449A6B1B902B}" dt="2022-08-16T12:09:39.299" v="3493" actId="47"/>
        <pc:sldMkLst>
          <pc:docMk/>
          <pc:sldMk cId="3652515876" sldId="492"/>
        </pc:sldMkLst>
      </pc:sldChg>
      <pc:sldChg chg="del">
        <pc:chgData name="ANTOLIN Pablo, DAF/CFIP" userId="9e666222-4117-46e0-bc37-beccfd042556" providerId="ADAL" clId="{F36C52B6-F4CF-4047-800D-449A6B1B902B}" dt="2022-08-16T12:31:02.694" v="4940" actId="47"/>
        <pc:sldMkLst>
          <pc:docMk/>
          <pc:sldMk cId="3921919419" sldId="492"/>
        </pc:sldMkLst>
      </pc:sldChg>
      <pc:sldChg chg="del ord">
        <pc:chgData name="ANTOLIN Pablo, DAF/CFIP" userId="9e666222-4117-46e0-bc37-beccfd042556" providerId="ADAL" clId="{F36C52B6-F4CF-4047-800D-449A6B1B902B}" dt="2022-08-16T09:28:41.042" v="429" actId="47"/>
        <pc:sldMkLst>
          <pc:docMk/>
          <pc:sldMk cId="727561982" sldId="494"/>
        </pc:sldMkLst>
      </pc:sldChg>
      <pc:sldChg chg="add del">
        <pc:chgData name="ANTOLIN Pablo, DAF/CFIP" userId="9e666222-4117-46e0-bc37-beccfd042556" providerId="ADAL" clId="{F36C52B6-F4CF-4047-800D-449A6B1B902B}" dt="2022-08-16T12:45:45.425" v="5318" actId="47"/>
        <pc:sldMkLst>
          <pc:docMk/>
          <pc:sldMk cId="3113537854" sldId="494"/>
        </pc:sldMkLst>
      </pc:sldChg>
      <pc:sldChg chg="del">
        <pc:chgData name="ANTOLIN Pablo, DAF/CFIP" userId="9e666222-4117-46e0-bc37-beccfd042556" providerId="ADAL" clId="{F36C52B6-F4CF-4047-800D-449A6B1B902B}" dt="2022-08-16T12:26:51.031" v="4831" actId="47"/>
        <pc:sldMkLst>
          <pc:docMk/>
          <pc:sldMk cId="1482044683" sldId="515"/>
        </pc:sldMkLst>
      </pc:sldChg>
      <pc:sldChg chg="modSp mod modAnim">
        <pc:chgData name="ANTOLIN Pablo, DAF/CFIP" userId="9e666222-4117-46e0-bc37-beccfd042556" providerId="ADAL" clId="{F36C52B6-F4CF-4047-800D-449A6B1B902B}" dt="2022-08-16T12:34:12.322" v="5059" actId="20577"/>
        <pc:sldMkLst>
          <pc:docMk/>
          <pc:sldMk cId="2594933593" sldId="520"/>
        </pc:sldMkLst>
        <pc:spChg chg="mod">
          <ac:chgData name="ANTOLIN Pablo, DAF/CFIP" userId="9e666222-4117-46e0-bc37-beccfd042556" providerId="ADAL" clId="{F36C52B6-F4CF-4047-800D-449A6B1B902B}" dt="2022-08-16T12:34:12.322" v="5059" actId="20577"/>
          <ac:spMkLst>
            <pc:docMk/>
            <pc:sldMk cId="2594933593" sldId="520"/>
            <ac:spMk id="3" creationId="{00000000-0000-0000-0000-000000000000}"/>
          </ac:spMkLst>
        </pc:spChg>
      </pc:sldChg>
      <pc:sldChg chg="del">
        <pc:chgData name="ANTOLIN Pablo, DAF/CFIP" userId="9e666222-4117-46e0-bc37-beccfd042556" providerId="ADAL" clId="{F36C52B6-F4CF-4047-800D-449A6B1B902B}" dt="2022-08-16T12:45:17.258" v="5315" actId="47"/>
        <pc:sldMkLst>
          <pc:docMk/>
          <pc:sldMk cId="3779661442" sldId="524"/>
        </pc:sldMkLst>
      </pc:sldChg>
      <pc:sldChg chg="del">
        <pc:chgData name="ANTOLIN Pablo, DAF/CFIP" userId="9e666222-4117-46e0-bc37-beccfd042556" providerId="ADAL" clId="{F36C52B6-F4CF-4047-800D-449A6B1B902B}" dt="2022-08-16T12:45:53.547" v="5320" actId="47"/>
        <pc:sldMkLst>
          <pc:docMk/>
          <pc:sldMk cId="1587719168" sldId="530"/>
        </pc:sldMkLst>
      </pc:sldChg>
      <pc:sldChg chg="addSp modSp mod">
        <pc:chgData name="ANTOLIN Pablo, DAF/CFIP" userId="9e666222-4117-46e0-bc37-beccfd042556" providerId="ADAL" clId="{F36C52B6-F4CF-4047-800D-449A6B1B902B}" dt="2022-08-16T11:40:44.001" v="1811"/>
        <pc:sldMkLst>
          <pc:docMk/>
          <pc:sldMk cId="3461619165" sldId="531"/>
        </pc:sldMkLst>
        <pc:spChg chg="mod">
          <ac:chgData name="ANTOLIN Pablo, DAF/CFIP" userId="9e666222-4117-46e0-bc37-beccfd042556" providerId="ADAL" clId="{F36C52B6-F4CF-4047-800D-449A6B1B902B}" dt="2022-08-16T09:40:16.442" v="1073" actId="1076"/>
          <ac:spMkLst>
            <pc:docMk/>
            <pc:sldMk cId="3461619165" sldId="531"/>
            <ac:spMk id="4" creationId="{00000000-0000-0000-0000-000000000000}"/>
          </ac:spMkLst>
        </pc:spChg>
        <pc:spChg chg="mod">
          <ac:chgData name="ANTOLIN Pablo, DAF/CFIP" userId="9e666222-4117-46e0-bc37-beccfd042556" providerId="ADAL" clId="{F36C52B6-F4CF-4047-800D-449A6B1B902B}" dt="2022-08-16T09:42:38.258" v="1245" actId="14100"/>
          <ac:spMkLst>
            <pc:docMk/>
            <pc:sldMk cId="3461619165" sldId="531"/>
            <ac:spMk id="6" creationId="{00000000-0000-0000-0000-000000000000}"/>
          </ac:spMkLst>
        </pc:spChg>
        <pc:spChg chg="add mod">
          <ac:chgData name="ANTOLIN Pablo, DAF/CFIP" userId="9e666222-4117-46e0-bc37-beccfd042556" providerId="ADAL" clId="{F36C52B6-F4CF-4047-800D-449A6B1B902B}" dt="2022-08-16T11:40:44.001" v="1811"/>
          <ac:spMkLst>
            <pc:docMk/>
            <pc:sldMk cId="3461619165" sldId="531"/>
            <ac:spMk id="11" creationId="{16BF7D33-A7B7-4B1C-8F1F-BA5A1AE786AF}"/>
          </ac:spMkLst>
        </pc:spChg>
      </pc:sldChg>
      <pc:sldChg chg="modSp mod">
        <pc:chgData name="ANTOLIN Pablo, DAF/CFIP" userId="9e666222-4117-46e0-bc37-beccfd042556" providerId="ADAL" clId="{F36C52B6-F4CF-4047-800D-449A6B1B902B}" dt="2022-08-16T12:35:18.767" v="5076" actId="20577"/>
        <pc:sldMkLst>
          <pc:docMk/>
          <pc:sldMk cId="3814576665" sldId="550"/>
        </pc:sldMkLst>
        <pc:spChg chg="mod">
          <ac:chgData name="ANTOLIN Pablo, DAF/CFIP" userId="9e666222-4117-46e0-bc37-beccfd042556" providerId="ADAL" clId="{F36C52B6-F4CF-4047-800D-449A6B1B902B}" dt="2022-08-16T12:35:18.767" v="5076" actId="20577"/>
          <ac:spMkLst>
            <pc:docMk/>
            <pc:sldMk cId="3814576665" sldId="550"/>
            <ac:spMk id="3" creationId="{00000000-0000-0000-0000-000000000000}"/>
          </ac:spMkLst>
        </pc:spChg>
      </pc:sldChg>
      <pc:sldChg chg="del">
        <pc:chgData name="ANTOLIN Pablo, DAF/CFIP" userId="9e666222-4117-46e0-bc37-beccfd042556" providerId="ADAL" clId="{F36C52B6-F4CF-4047-800D-449A6B1B902B}" dt="2022-08-16T12:46:17.042" v="5323" actId="47"/>
        <pc:sldMkLst>
          <pc:docMk/>
          <pc:sldMk cId="3893363601" sldId="557"/>
        </pc:sldMkLst>
      </pc:sldChg>
      <pc:sldChg chg="modSp mod modAnim">
        <pc:chgData name="ANTOLIN Pablo, DAF/CFIP" userId="9e666222-4117-46e0-bc37-beccfd042556" providerId="ADAL" clId="{F36C52B6-F4CF-4047-800D-449A6B1B902B}" dt="2022-08-16T12:38:27.412" v="5135" actId="20577"/>
        <pc:sldMkLst>
          <pc:docMk/>
          <pc:sldMk cId="3588831068" sldId="578"/>
        </pc:sldMkLst>
        <pc:spChg chg="mod">
          <ac:chgData name="ANTOLIN Pablo, DAF/CFIP" userId="9e666222-4117-46e0-bc37-beccfd042556" providerId="ADAL" clId="{F36C52B6-F4CF-4047-800D-449A6B1B902B}" dt="2022-08-16T11:34:02.882" v="1587" actId="20577"/>
          <ac:spMkLst>
            <pc:docMk/>
            <pc:sldMk cId="3588831068" sldId="578"/>
            <ac:spMk id="2" creationId="{00000000-0000-0000-0000-000000000000}"/>
          </ac:spMkLst>
        </pc:spChg>
        <pc:spChg chg="mod">
          <ac:chgData name="ANTOLIN Pablo, DAF/CFIP" userId="9e666222-4117-46e0-bc37-beccfd042556" providerId="ADAL" clId="{F36C52B6-F4CF-4047-800D-449A6B1B902B}" dt="2022-08-16T12:38:27.412" v="5135" actId="20577"/>
          <ac:spMkLst>
            <pc:docMk/>
            <pc:sldMk cId="3588831068" sldId="578"/>
            <ac:spMk id="3" creationId="{00000000-0000-0000-0000-000000000000}"/>
          </ac:spMkLst>
        </pc:spChg>
        <pc:spChg chg="mod">
          <ac:chgData name="ANTOLIN Pablo, DAF/CFIP" userId="9e666222-4117-46e0-bc37-beccfd042556" providerId="ADAL" clId="{F36C52B6-F4CF-4047-800D-449A6B1B902B}" dt="2022-08-16T11:40:37.720" v="1810" actId="14100"/>
          <ac:spMkLst>
            <pc:docMk/>
            <pc:sldMk cId="3588831068" sldId="578"/>
            <ac:spMk id="6" creationId="{761ADE93-DABF-2D44-8E16-B30D27C969A6}"/>
          </ac:spMkLst>
        </pc:spChg>
      </pc:sldChg>
      <pc:sldChg chg="del">
        <pc:chgData name="ANTOLIN Pablo, DAF/CFIP" userId="9e666222-4117-46e0-bc37-beccfd042556" providerId="ADAL" clId="{F36C52B6-F4CF-4047-800D-449A6B1B902B}" dt="2022-08-16T12:45:56.396" v="5321" actId="47"/>
        <pc:sldMkLst>
          <pc:docMk/>
          <pc:sldMk cId="2958194347" sldId="668"/>
        </pc:sldMkLst>
      </pc:sldChg>
      <pc:sldChg chg="del">
        <pc:chgData name="ANTOLIN Pablo, DAF/CFIP" userId="9e666222-4117-46e0-bc37-beccfd042556" providerId="ADAL" clId="{F36C52B6-F4CF-4047-800D-449A6B1B902B}" dt="2022-08-16T12:46:04.098" v="5322" actId="47"/>
        <pc:sldMkLst>
          <pc:docMk/>
          <pc:sldMk cId="2745728462" sldId="669"/>
        </pc:sldMkLst>
      </pc:sldChg>
      <pc:sldChg chg="modSp del modNotesTx">
        <pc:chgData name="ANTOLIN Pablo, DAF/CFIP" userId="9e666222-4117-46e0-bc37-beccfd042556" providerId="ADAL" clId="{F36C52B6-F4CF-4047-800D-449A6B1B902B}" dt="2022-08-16T11:54:29.241" v="2949" actId="47"/>
        <pc:sldMkLst>
          <pc:docMk/>
          <pc:sldMk cId="769418490" sldId="682"/>
        </pc:sldMkLst>
        <pc:spChg chg="mod">
          <ac:chgData name="ANTOLIN Pablo, DAF/CFIP" userId="9e666222-4117-46e0-bc37-beccfd042556" providerId="ADAL" clId="{F36C52B6-F4CF-4047-800D-449A6B1B902B}" dt="2022-08-16T09:20:48.388" v="87" actId="6549"/>
          <ac:spMkLst>
            <pc:docMk/>
            <pc:sldMk cId="769418490" sldId="682"/>
            <ac:spMk id="3" creationId="{00000000-0000-0000-0000-000000000000}"/>
          </ac:spMkLst>
        </pc:spChg>
      </pc:sldChg>
      <pc:sldChg chg="del">
        <pc:chgData name="ANTOLIN Pablo, DAF/CFIP" userId="9e666222-4117-46e0-bc37-beccfd042556" providerId="ADAL" clId="{F36C52B6-F4CF-4047-800D-449A6B1B902B}" dt="2022-08-16T12:45:20.727" v="5316" actId="47"/>
        <pc:sldMkLst>
          <pc:docMk/>
          <pc:sldMk cId="3154243251" sldId="683"/>
        </pc:sldMkLst>
      </pc:sldChg>
      <pc:sldChg chg="del">
        <pc:chgData name="ANTOLIN Pablo, DAF/CFIP" userId="9e666222-4117-46e0-bc37-beccfd042556" providerId="ADAL" clId="{F36C52B6-F4CF-4047-800D-449A6B1B902B}" dt="2022-08-16T12:45:24.421" v="5317" actId="47"/>
        <pc:sldMkLst>
          <pc:docMk/>
          <pc:sldMk cId="3325296973" sldId="684"/>
        </pc:sldMkLst>
      </pc:sldChg>
      <pc:sldChg chg="del">
        <pc:chgData name="ANTOLIN Pablo, DAF/CFIP" userId="9e666222-4117-46e0-bc37-beccfd042556" providerId="ADAL" clId="{F36C52B6-F4CF-4047-800D-449A6B1B902B}" dt="2022-08-16T12:47:18.458" v="5341" actId="47"/>
        <pc:sldMkLst>
          <pc:docMk/>
          <pc:sldMk cId="581351093" sldId="686"/>
        </pc:sldMkLst>
      </pc:sldChg>
      <pc:sldChg chg="delSp modSp mod">
        <pc:chgData name="ANTOLIN Pablo, DAF/CFIP" userId="9e666222-4117-46e0-bc37-beccfd042556" providerId="ADAL" clId="{F36C52B6-F4CF-4047-800D-449A6B1B902B}" dt="2022-08-16T12:02:17.063" v="3364" actId="255"/>
        <pc:sldMkLst>
          <pc:docMk/>
          <pc:sldMk cId="430683792" sldId="687"/>
        </pc:sldMkLst>
        <pc:spChg chg="mod">
          <ac:chgData name="ANTOLIN Pablo, DAF/CFIP" userId="9e666222-4117-46e0-bc37-beccfd042556" providerId="ADAL" clId="{F36C52B6-F4CF-4047-800D-449A6B1B902B}" dt="2022-08-16T12:02:17.063" v="3364" actId="255"/>
          <ac:spMkLst>
            <pc:docMk/>
            <pc:sldMk cId="430683792" sldId="687"/>
            <ac:spMk id="3" creationId="{00000000-0000-0000-0000-000000000000}"/>
          </ac:spMkLst>
        </pc:spChg>
        <pc:picChg chg="del">
          <ac:chgData name="ANTOLIN Pablo, DAF/CFIP" userId="9e666222-4117-46e0-bc37-beccfd042556" providerId="ADAL" clId="{F36C52B6-F4CF-4047-800D-449A6B1B902B}" dt="2022-08-16T09:29:41.072" v="431"/>
          <ac:picMkLst>
            <pc:docMk/>
            <pc:sldMk cId="430683792" sldId="687"/>
            <ac:picMk id="4" creationId="{8872F6DA-BC20-420D-AD4C-BAA923046A7B}"/>
          </ac:picMkLst>
        </pc:picChg>
      </pc:sldChg>
      <pc:sldChg chg="modSp mod ord modAnim">
        <pc:chgData name="ANTOLIN Pablo, DAF/CFIP" userId="9e666222-4117-46e0-bc37-beccfd042556" providerId="ADAL" clId="{F36C52B6-F4CF-4047-800D-449A6B1B902B}" dt="2022-08-16T12:01:02.363" v="3357" actId="27636"/>
        <pc:sldMkLst>
          <pc:docMk/>
          <pc:sldMk cId="1815339333" sldId="688"/>
        </pc:sldMkLst>
        <pc:spChg chg="mod">
          <ac:chgData name="ANTOLIN Pablo, DAF/CFIP" userId="9e666222-4117-46e0-bc37-beccfd042556" providerId="ADAL" clId="{F36C52B6-F4CF-4047-800D-449A6B1B902B}" dt="2022-08-16T09:24:53.419" v="181" actId="6549"/>
          <ac:spMkLst>
            <pc:docMk/>
            <pc:sldMk cId="1815339333" sldId="688"/>
            <ac:spMk id="2" creationId="{00000000-0000-0000-0000-000000000000}"/>
          </ac:spMkLst>
        </pc:spChg>
        <pc:spChg chg="mod">
          <ac:chgData name="ANTOLIN Pablo, DAF/CFIP" userId="9e666222-4117-46e0-bc37-beccfd042556" providerId="ADAL" clId="{F36C52B6-F4CF-4047-800D-449A6B1B902B}" dt="2022-08-16T12:01:02.363" v="3357" actId="27636"/>
          <ac:spMkLst>
            <pc:docMk/>
            <pc:sldMk cId="1815339333" sldId="688"/>
            <ac:spMk id="3" creationId="{00000000-0000-0000-0000-000000000000}"/>
          </ac:spMkLst>
        </pc:spChg>
      </pc:sldChg>
      <pc:sldChg chg="del">
        <pc:chgData name="ANTOLIN Pablo, DAF/CFIP" userId="9e666222-4117-46e0-bc37-beccfd042556" providerId="ADAL" clId="{F36C52B6-F4CF-4047-800D-449A6B1B902B}" dt="2022-08-16T11:53:33.593" v="2945" actId="47"/>
        <pc:sldMkLst>
          <pc:docMk/>
          <pc:sldMk cId="1445879055" sldId="689"/>
        </pc:sldMkLst>
      </pc:sldChg>
      <pc:sldChg chg="del">
        <pc:chgData name="ANTOLIN Pablo, DAF/CFIP" userId="9e666222-4117-46e0-bc37-beccfd042556" providerId="ADAL" clId="{F36C52B6-F4CF-4047-800D-449A6B1B902B}" dt="2022-08-16T11:57:16.599" v="3149" actId="47"/>
        <pc:sldMkLst>
          <pc:docMk/>
          <pc:sldMk cId="1658593326" sldId="691"/>
        </pc:sldMkLst>
      </pc:sldChg>
      <pc:sldChg chg="ord">
        <pc:chgData name="ANTOLIN Pablo, DAF/CFIP" userId="9e666222-4117-46e0-bc37-beccfd042556" providerId="ADAL" clId="{F36C52B6-F4CF-4047-800D-449A6B1B902B}" dt="2022-08-16T12:49:39.942" v="5456"/>
        <pc:sldMkLst>
          <pc:docMk/>
          <pc:sldMk cId="3548673996" sldId="692"/>
        </pc:sldMkLst>
      </pc:sldChg>
      <pc:sldChg chg="del">
        <pc:chgData name="ANTOLIN Pablo, DAF/CFIP" userId="9e666222-4117-46e0-bc37-beccfd042556" providerId="ADAL" clId="{F36C52B6-F4CF-4047-800D-449A6B1B902B}" dt="2022-08-16T11:57:42.286" v="3150" actId="47"/>
        <pc:sldMkLst>
          <pc:docMk/>
          <pc:sldMk cId="3757027283" sldId="693"/>
        </pc:sldMkLst>
      </pc:sldChg>
      <pc:sldChg chg="del">
        <pc:chgData name="ANTOLIN Pablo, DAF/CFIP" userId="9e666222-4117-46e0-bc37-beccfd042556" providerId="ADAL" clId="{F36C52B6-F4CF-4047-800D-449A6B1B902B}" dt="2022-08-16T12:42:30.714" v="5159" actId="47"/>
        <pc:sldMkLst>
          <pc:docMk/>
          <pc:sldMk cId="2732436138" sldId="694"/>
        </pc:sldMkLst>
      </pc:sldChg>
      <pc:sldChg chg="modSp ord modAnim">
        <pc:chgData name="ANTOLIN Pablo, DAF/CFIP" userId="9e666222-4117-46e0-bc37-beccfd042556" providerId="ADAL" clId="{F36C52B6-F4CF-4047-800D-449A6B1B902B}" dt="2022-08-16T12:49:39.942" v="5456"/>
        <pc:sldMkLst>
          <pc:docMk/>
          <pc:sldMk cId="4237239940" sldId="695"/>
        </pc:sldMkLst>
        <pc:spChg chg="mod">
          <ac:chgData name="ANTOLIN Pablo, DAF/CFIP" userId="9e666222-4117-46e0-bc37-beccfd042556" providerId="ADAL" clId="{F36C52B6-F4CF-4047-800D-449A6B1B902B}" dt="2022-08-16T12:47:14.911" v="5340" actId="20577"/>
          <ac:spMkLst>
            <pc:docMk/>
            <pc:sldMk cId="4237239940" sldId="695"/>
            <ac:spMk id="3" creationId="{00000000-0000-0000-0000-000000000000}"/>
          </ac:spMkLst>
        </pc:spChg>
      </pc:sldChg>
      <pc:sldChg chg="del">
        <pc:chgData name="ANTOLIN Pablo, DAF/CFIP" userId="9e666222-4117-46e0-bc37-beccfd042556" providerId="ADAL" clId="{F36C52B6-F4CF-4047-800D-449A6B1B902B}" dt="2022-08-16T12:09:40.313" v="3494" actId="47"/>
        <pc:sldMkLst>
          <pc:docMk/>
          <pc:sldMk cId="4257323777" sldId="696"/>
        </pc:sldMkLst>
      </pc:sldChg>
      <pc:sldChg chg="modSp modAnim">
        <pc:chgData name="ANTOLIN Pablo, DAF/CFIP" userId="9e666222-4117-46e0-bc37-beccfd042556" providerId="ADAL" clId="{F36C52B6-F4CF-4047-800D-449A6B1B902B}" dt="2022-08-16T11:36:12.141" v="1809" actId="20577"/>
        <pc:sldMkLst>
          <pc:docMk/>
          <pc:sldMk cId="4137224377" sldId="697"/>
        </pc:sldMkLst>
        <pc:spChg chg="mod">
          <ac:chgData name="ANTOLIN Pablo, DAF/CFIP" userId="9e666222-4117-46e0-bc37-beccfd042556" providerId="ADAL" clId="{F36C52B6-F4CF-4047-800D-449A6B1B902B}" dt="2022-08-16T11:32:40.958" v="1506" actId="108"/>
          <ac:spMkLst>
            <pc:docMk/>
            <pc:sldMk cId="4137224377" sldId="697"/>
            <ac:spMk id="2" creationId="{00000000-0000-0000-0000-000000000000}"/>
          </ac:spMkLst>
        </pc:spChg>
        <pc:spChg chg="mod">
          <ac:chgData name="ANTOLIN Pablo, DAF/CFIP" userId="9e666222-4117-46e0-bc37-beccfd042556" providerId="ADAL" clId="{F36C52B6-F4CF-4047-800D-449A6B1B902B}" dt="2022-08-16T11:36:12.141" v="1809" actId="20577"/>
          <ac:spMkLst>
            <pc:docMk/>
            <pc:sldMk cId="4137224377" sldId="697"/>
            <ac:spMk id="3" creationId="{00000000-0000-0000-0000-000000000000}"/>
          </ac:spMkLst>
        </pc:spChg>
      </pc:sldChg>
      <pc:sldChg chg="modSp del mod">
        <pc:chgData name="ANTOLIN Pablo, DAF/CFIP" userId="9e666222-4117-46e0-bc37-beccfd042556" providerId="ADAL" clId="{F36C52B6-F4CF-4047-800D-449A6B1B902B}" dt="2022-08-16T12:36:26.817" v="5077" actId="47"/>
        <pc:sldMkLst>
          <pc:docMk/>
          <pc:sldMk cId="3215276461" sldId="698"/>
        </pc:sldMkLst>
        <pc:spChg chg="mod">
          <ac:chgData name="ANTOLIN Pablo, DAF/CFIP" userId="9e666222-4117-46e0-bc37-beccfd042556" providerId="ADAL" clId="{F36C52B6-F4CF-4047-800D-449A6B1B902B}" dt="2022-08-16T09:38:50.883" v="1070" actId="20577"/>
          <ac:spMkLst>
            <pc:docMk/>
            <pc:sldMk cId="3215276461" sldId="698"/>
            <ac:spMk id="2" creationId="{00000000-0000-0000-0000-000000000000}"/>
          </ac:spMkLst>
        </pc:spChg>
        <pc:spChg chg="mod">
          <ac:chgData name="ANTOLIN Pablo, DAF/CFIP" userId="9e666222-4117-46e0-bc37-beccfd042556" providerId="ADAL" clId="{F36C52B6-F4CF-4047-800D-449A6B1B902B}" dt="2022-08-16T12:03:18.573" v="3369" actId="255"/>
          <ac:spMkLst>
            <pc:docMk/>
            <pc:sldMk cId="3215276461" sldId="698"/>
            <ac:spMk id="3" creationId="{00000000-0000-0000-0000-000000000000}"/>
          </ac:spMkLst>
        </pc:spChg>
      </pc:sldChg>
      <pc:sldChg chg="modSp mod modAnim">
        <pc:chgData name="ANTOLIN Pablo, DAF/CFIP" userId="9e666222-4117-46e0-bc37-beccfd042556" providerId="ADAL" clId="{F36C52B6-F4CF-4047-800D-449A6B1B902B}" dt="2022-08-16T12:02:52.894" v="3367" actId="1076"/>
        <pc:sldMkLst>
          <pc:docMk/>
          <pc:sldMk cId="950349809" sldId="699"/>
        </pc:sldMkLst>
        <pc:spChg chg="mod">
          <ac:chgData name="ANTOLIN Pablo, DAF/CFIP" userId="9e666222-4117-46e0-bc37-beccfd042556" providerId="ADAL" clId="{F36C52B6-F4CF-4047-800D-449A6B1B902B}" dt="2022-08-16T09:30:48.125" v="496" actId="20577"/>
          <ac:spMkLst>
            <pc:docMk/>
            <pc:sldMk cId="950349809" sldId="699"/>
            <ac:spMk id="2" creationId="{00000000-0000-0000-0000-000000000000}"/>
          </ac:spMkLst>
        </pc:spChg>
        <pc:spChg chg="mod">
          <ac:chgData name="ANTOLIN Pablo, DAF/CFIP" userId="9e666222-4117-46e0-bc37-beccfd042556" providerId="ADAL" clId="{F36C52B6-F4CF-4047-800D-449A6B1B902B}" dt="2022-08-16T12:02:52.894" v="3367" actId="1076"/>
          <ac:spMkLst>
            <pc:docMk/>
            <pc:sldMk cId="950349809" sldId="699"/>
            <ac:spMk id="3" creationId="{00000000-0000-0000-0000-000000000000}"/>
          </ac:spMkLst>
        </pc:spChg>
      </pc:sldChg>
      <pc:sldChg chg="modSp mod modAnim">
        <pc:chgData name="ANTOLIN Pablo, DAF/CFIP" userId="9e666222-4117-46e0-bc37-beccfd042556" providerId="ADAL" clId="{F36C52B6-F4CF-4047-800D-449A6B1B902B}" dt="2022-08-16T12:39:33.299" v="5149" actId="20577"/>
        <pc:sldMkLst>
          <pc:docMk/>
          <pc:sldMk cId="1650763339" sldId="700"/>
        </pc:sldMkLst>
        <pc:spChg chg="mod">
          <ac:chgData name="ANTOLIN Pablo, DAF/CFIP" userId="9e666222-4117-46e0-bc37-beccfd042556" providerId="ADAL" clId="{F36C52B6-F4CF-4047-800D-449A6B1B902B}" dt="2022-08-16T11:41:40.909" v="1848" actId="20577"/>
          <ac:spMkLst>
            <pc:docMk/>
            <pc:sldMk cId="1650763339" sldId="700"/>
            <ac:spMk id="2" creationId="{00000000-0000-0000-0000-000000000000}"/>
          </ac:spMkLst>
        </pc:spChg>
        <pc:spChg chg="mod">
          <ac:chgData name="ANTOLIN Pablo, DAF/CFIP" userId="9e666222-4117-46e0-bc37-beccfd042556" providerId="ADAL" clId="{F36C52B6-F4CF-4047-800D-449A6B1B902B}" dt="2022-08-16T12:39:33.299" v="5149" actId="20577"/>
          <ac:spMkLst>
            <pc:docMk/>
            <pc:sldMk cId="1650763339" sldId="700"/>
            <ac:spMk id="3" creationId="{00000000-0000-0000-0000-000000000000}"/>
          </ac:spMkLst>
        </pc:spChg>
      </pc:sldChg>
      <pc:sldChg chg="addSp delSp modSp add mod modAnim">
        <pc:chgData name="ANTOLIN Pablo, DAF/CFIP" userId="9e666222-4117-46e0-bc37-beccfd042556" providerId="ADAL" clId="{F36C52B6-F4CF-4047-800D-449A6B1B902B}" dt="2022-08-16T12:56:44.419" v="6114" actId="14100"/>
        <pc:sldMkLst>
          <pc:docMk/>
          <pc:sldMk cId="2493757960" sldId="701"/>
        </pc:sldMkLst>
        <pc:spChg chg="mod">
          <ac:chgData name="ANTOLIN Pablo, DAF/CFIP" userId="9e666222-4117-46e0-bc37-beccfd042556" providerId="ADAL" clId="{F36C52B6-F4CF-4047-800D-449A6B1B902B}" dt="2022-08-16T11:51:22.847" v="2817" actId="20577"/>
          <ac:spMkLst>
            <pc:docMk/>
            <pc:sldMk cId="2493757960" sldId="701"/>
            <ac:spMk id="2" creationId="{00000000-0000-0000-0000-000000000000}"/>
          </ac:spMkLst>
        </pc:spChg>
        <pc:spChg chg="mod">
          <ac:chgData name="ANTOLIN Pablo, DAF/CFIP" userId="9e666222-4117-46e0-bc37-beccfd042556" providerId="ADAL" clId="{F36C52B6-F4CF-4047-800D-449A6B1B902B}" dt="2022-08-16T12:56:44.419" v="6114" actId="14100"/>
          <ac:spMkLst>
            <pc:docMk/>
            <pc:sldMk cId="2493757960" sldId="701"/>
            <ac:spMk id="3" creationId="{00000000-0000-0000-0000-000000000000}"/>
          </ac:spMkLst>
        </pc:spChg>
        <pc:spChg chg="add del">
          <ac:chgData name="ANTOLIN Pablo, DAF/CFIP" userId="9e666222-4117-46e0-bc37-beccfd042556" providerId="ADAL" clId="{F36C52B6-F4CF-4047-800D-449A6B1B902B}" dt="2022-08-16T12:07:59.451" v="3477" actId="22"/>
          <ac:spMkLst>
            <pc:docMk/>
            <pc:sldMk cId="2493757960" sldId="701"/>
            <ac:spMk id="7" creationId="{0F0EA670-312A-44D6-9CDC-AA1491BB8043}"/>
          </ac:spMkLst>
        </pc:spChg>
        <pc:spChg chg="add del">
          <ac:chgData name="ANTOLIN Pablo, DAF/CFIP" userId="9e666222-4117-46e0-bc37-beccfd042556" providerId="ADAL" clId="{F36C52B6-F4CF-4047-800D-449A6B1B902B}" dt="2022-08-16T12:08:07.638" v="3479" actId="22"/>
          <ac:spMkLst>
            <pc:docMk/>
            <pc:sldMk cId="2493757960" sldId="701"/>
            <ac:spMk id="9" creationId="{CF1E419D-8940-443F-91DD-4DC8C30E1E4B}"/>
          </ac:spMkLst>
        </pc:spChg>
        <pc:spChg chg="add del">
          <ac:chgData name="ANTOLIN Pablo, DAF/CFIP" userId="9e666222-4117-46e0-bc37-beccfd042556" providerId="ADAL" clId="{F36C52B6-F4CF-4047-800D-449A6B1B902B}" dt="2022-08-16T12:08:18.990" v="3481" actId="22"/>
          <ac:spMkLst>
            <pc:docMk/>
            <pc:sldMk cId="2493757960" sldId="701"/>
            <ac:spMk id="11" creationId="{807953D7-0A4C-41B6-93C0-15C2AE481687}"/>
          </ac:spMkLst>
        </pc:spChg>
      </pc:sldChg>
      <pc:sldChg chg="modSp mod ord modAnim">
        <pc:chgData name="ANTOLIN Pablo, DAF/CFIP" userId="9e666222-4117-46e0-bc37-beccfd042556" providerId="ADAL" clId="{F36C52B6-F4CF-4047-800D-449A6B1B902B}" dt="2022-08-16T12:49:39.942" v="5456"/>
        <pc:sldMkLst>
          <pc:docMk/>
          <pc:sldMk cId="3633567661" sldId="702"/>
        </pc:sldMkLst>
        <pc:spChg chg="mod">
          <ac:chgData name="ANTOLIN Pablo, DAF/CFIP" userId="9e666222-4117-46e0-bc37-beccfd042556" providerId="ADAL" clId="{F36C52B6-F4CF-4047-800D-449A6B1B902B}" dt="2022-08-16T12:41:42.830" v="5158" actId="14100"/>
          <ac:spMkLst>
            <pc:docMk/>
            <pc:sldMk cId="3633567661" sldId="702"/>
            <ac:spMk id="3" creationId="{00000000-0000-0000-0000-000000000000}"/>
          </ac:spMkLst>
        </pc:spChg>
      </pc:sldChg>
      <pc:sldChg chg="modSp mod modAnim">
        <pc:chgData name="ANTOLIN Pablo, DAF/CFIP" userId="9e666222-4117-46e0-bc37-beccfd042556" providerId="ADAL" clId="{F36C52B6-F4CF-4047-800D-449A6B1B902B}" dt="2022-08-16T12:44:48.178" v="5312" actId="20577"/>
        <pc:sldMkLst>
          <pc:docMk/>
          <pc:sldMk cId="942837618" sldId="703"/>
        </pc:sldMkLst>
        <pc:spChg chg="mod">
          <ac:chgData name="ANTOLIN Pablo, DAF/CFIP" userId="9e666222-4117-46e0-bc37-beccfd042556" providerId="ADAL" clId="{F36C52B6-F4CF-4047-800D-449A6B1B902B}" dt="2022-08-16T12:10:32.661" v="3544" actId="313"/>
          <ac:spMkLst>
            <pc:docMk/>
            <pc:sldMk cId="942837618" sldId="703"/>
            <ac:spMk id="2" creationId="{00000000-0000-0000-0000-000000000000}"/>
          </ac:spMkLst>
        </pc:spChg>
        <pc:spChg chg="mod">
          <ac:chgData name="ANTOLIN Pablo, DAF/CFIP" userId="9e666222-4117-46e0-bc37-beccfd042556" providerId="ADAL" clId="{F36C52B6-F4CF-4047-800D-449A6B1B902B}" dt="2022-08-16T12:44:48.178" v="5312" actId="20577"/>
          <ac:spMkLst>
            <pc:docMk/>
            <pc:sldMk cId="942837618" sldId="703"/>
            <ac:spMk id="3" creationId="{00000000-0000-0000-0000-000000000000}"/>
          </ac:spMkLst>
        </pc:spChg>
      </pc:sldChg>
      <pc:sldChg chg="modSp add modAnim">
        <pc:chgData name="ANTOLIN Pablo, DAF/CFIP" userId="9e666222-4117-46e0-bc37-beccfd042556" providerId="ADAL" clId="{F36C52B6-F4CF-4047-800D-449A6B1B902B}" dt="2022-08-16T12:31:39.778" v="4999" actId="20577"/>
        <pc:sldMkLst>
          <pc:docMk/>
          <pc:sldMk cId="4024026404" sldId="704"/>
        </pc:sldMkLst>
        <pc:spChg chg="mod">
          <ac:chgData name="ANTOLIN Pablo, DAF/CFIP" userId="9e666222-4117-46e0-bc37-beccfd042556" providerId="ADAL" clId="{F36C52B6-F4CF-4047-800D-449A6B1B902B}" dt="2022-08-16T12:31:39.778" v="4999" actId="20577"/>
          <ac:spMkLst>
            <pc:docMk/>
            <pc:sldMk cId="4024026404" sldId="704"/>
            <ac:spMk id="3" creationId="{00000000-0000-0000-0000-000000000000}"/>
          </ac:spMkLst>
        </pc:spChg>
      </pc:sldChg>
      <pc:sldChg chg="modSp mod modAnim">
        <pc:chgData name="ANTOLIN Pablo, DAF/CFIP" userId="9e666222-4117-46e0-bc37-beccfd042556" providerId="ADAL" clId="{F36C52B6-F4CF-4047-800D-449A6B1B902B}" dt="2022-08-16T12:57:12.633" v="6115" actId="14100"/>
        <pc:sldMkLst>
          <pc:docMk/>
          <pc:sldMk cId="3446288177" sldId="705"/>
        </pc:sldMkLst>
        <pc:spChg chg="mod">
          <ac:chgData name="ANTOLIN Pablo, DAF/CFIP" userId="9e666222-4117-46e0-bc37-beccfd042556" providerId="ADAL" clId="{F36C52B6-F4CF-4047-800D-449A6B1B902B}" dt="2022-08-16T12:50:08.369" v="5476" actId="20577"/>
          <ac:spMkLst>
            <pc:docMk/>
            <pc:sldMk cId="3446288177" sldId="705"/>
            <ac:spMk id="2" creationId="{00000000-0000-0000-0000-000000000000}"/>
          </ac:spMkLst>
        </pc:spChg>
        <pc:spChg chg="mod">
          <ac:chgData name="ANTOLIN Pablo, DAF/CFIP" userId="9e666222-4117-46e0-bc37-beccfd042556" providerId="ADAL" clId="{F36C52B6-F4CF-4047-800D-449A6B1B902B}" dt="2022-08-16T12:56:11.695" v="6110" actId="20577"/>
          <ac:spMkLst>
            <pc:docMk/>
            <pc:sldMk cId="3446288177" sldId="705"/>
            <ac:spMk id="3" creationId="{00000000-0000-0000-0000-000000000000}"/>
          </ac:spMkLst>
        </pc:spChg>
        <pc:spChg chg="mod">
          <ac:chgData name="ANTOLIN Pablo, DAF/CFIP" userId="9e666222-4117-46e0-bc37-beccfd042556" providerId="ADAL" clId="{F36C52B6-F4CF-4047-800D-449A6B1B902B}" dt="2022-08-16T12:57:12.633" v="6115" actId="14100"/>
          <ac:spMkLst>
            <pc:docMk/>
            <pc:sldMk cId="3446288177" sldId="705"/>
            <ac:spMk id="6" creationId="{761ADE93-DABF-2D44-8E16-B30D27C969A6}"/>
          </ac:spMkLst>
        </pc:spChg>
      </pc:sldChg>
    </pc:docChg>
  </pc:docChgLst>
  <pc:docChgLst>
    <pc:chgData name="ANTOLIN Pablo, DAF/CFIP" userId="9e666222-4117-46e0-bc37-beccfd042556" providerId="ADAL" clId="{D84322ED-B53D-485E-9757-8F404136CCC5}"/>
    <pc:docChg chg="undo custSel addSld delSld">
      <pc:chgData name="ANTOLIN Pablo, DAF/CFIP" userId="9e666222-4117-46e0-bc37-beccfd042556" providerId="ADAL" clId="{D84322ED-B53D-485E-9757-8F404136CCC5}" dt="2022-08-17T07:24:31.747" v="1" actId="47"/>
      <pc:docMkLst>
        <pc:docMk/>
      </pc:docMkLst>
      <pc:sldChg chg="add del">
        <pc:chgData name="ANTOLIN Pablo, DAF/CFIP" userId="9e666222-4117-46e0-bc37-beccfd042556" providerId="ADAL" clId="{D84322ED-B53D-485E-9757-8F404136CCC5}" dt="2022-08-17T07:24:31.747" v="1" actId="47"/>
        <pc:sldMkLst>
          <pc:docMk/>
          <pc:sldMk cId="3548673996" sldId="692"/>
        </pc:sldMkLst>
      </pc:sldChg>
      <pc:sldChg chg="add del">
        <pc:chgData name="ANTOLIN Pablo, DAF/CFIP" userId="9e666222-4117-46e0-bc37-beccfd042556" providerId="ADAL" clId="{D84322ED-B53D-485E-9757-8F404136CCC5}" dt="2022-08-17T07:24:31.747" v="1" actId="47"/>
        <pc:sldMkLst>
          <pc:docMk/>
          <pc:sldMk cId="4237239940" sldId="695"/>
        </pc:sldMkLst>
      </pc:sldChg>
      <pc:sldChg chg="add del">
        <pc:chgData name="ANTOLIN Pablo, DAF/CFIP" userId="9e666222-4117-46e0-bc37-beccfd042556" providerId="ADAL" clId="{D84322ED-B53D-485E-9757-8F404136CCC5}" dt="2022-08-17T07:24:31.747" v="1" actId="47"/>
        <pc:sldMkLst>
          <pc:docMk/>
          <pc:sldMk cId="3633567661" sldId="702"/>
        </pc:sldMkLst>
      </pc:sldChg>
    </pc:docChg>
  </pc:docChgLst>
  <pc:docChgLst>
    <pc:chgData name="ANTOLIN Pablo, DAF/CFIP" userId="9e666222-4117-46e0-bc37-beccfd042556" providerId="ADAL" clId="{CAD3A6B7-E6E8-445F-B556-E5955A86D0C4}"/>
    <pc:docChg chg="custSel delSld modSld sldOrd">
      <pc:chgData name="ANTOLIN Pablo, DAF/CFIP" userId="9e666222-4117-46e0-bc37-beccfd042556" providerId="ADAL" clId="{CAD3A6B7-E6E8-445F-B556-E5955A86D0C4}" dt="2022-08-23T12:13:05.808" v="2540" actId="2696"/>
      <pc:docMkLst>
        <pc:docMk/>
      </pc:docMkLst>
      <pc:sldChg chg="modSp mod">
        <pc:chgData name="ANTOLIN Pablo, DAF/CFIP" userId="9e666222-4117-46e0-bc37-beccfd042556" providerId="ADAL" clId="{CAD3A6B7-E6E8-445F-B556-E5955A86D0C4}" dt="2022-08-23T08:40:07.765" v="87" actId="20577"/>
        <pc:sldMkLst>
          <pc:docMk/>
          <pc:sldMk cId="0" sldId="256"/>
        </pc:sldMkLst>
        <pc:spChg chg="mod">
          <ac:chgData name="ANTOLIN Pablo, DAF/CFIP" userId="9e666222-4117-46e0-bc37-beccfd042556" providerId="ADAL" clId="{CAD3A6B7-E6E8-445F-B556-E5955A86D0C4}" dt="2022-08-23T08:40:07.765" v="87" actId="20577"/>
          <ac:spMkLst>
            <pc:docMk/>
            <pc:sldMk cId="0" sldId="256"/>
            <ac:spMk id="8194" creationId="{00000000-0000-0000-0000-000000000000}"/>
          </ac:spMkLst>
        </pc:spChg>
      </pc:sldChg>
      <pc:sldChg chg="modSp mod modAnim">
        <pc:chgData name="ANTOLIN Pablo, DAF/CFIP" userId="9e666222-4117-46e0-bc37-beccfd042556" providerId="ADAL" clId="{CAD3A6B7-E6E8-445F-B556-E5955A86D0C4}" dt="2022-08-23T12:01:51.760" v="2501"/>
        <pc:sldMkLst>
          <pc:docMk/>
          <pc:sldMk cId="727561982" sldId="494"/>
        </pc:sldMkLst>
        <pc:spChg chg="mod">
          <ac:chgData name="ANTOLIN Pablo, DAF/CFIP" userId="9e666222-4117-46e0-bc37-beccfd042556" providerId="ADAL" clId="{CAD3A6B7-E6E8-445F-B556-E5955A86D0C4}" dt="2022-08-23T08:59:56.316" v="99" actId="20577"/>
          <ac:spMkLst>
            <pc:docMk/>
            <pc:sldMk cId="727561982" sldId="494"/>
            <ac:spMk id="4" creationId="{7B7F01CE-BA17-464F-B5B6-216D5DA18F9C}"/>
          </ac:spMkLst>
        </pc:spChg>
        <pc:graphicFrameChg chg="mod">
          <ac:chgData name="ANTOLIN Pablo, DAF/CFIP" userId="9e666222-4117-46e0-bc37-beccfd042556" providerId="ADAL" clId="{CAD3A6B7-E6E8-445F-B556-E5955A86D0C4}" dt="2022-08-23T09:00:40.267" v="125"/>
          <ac:graphicFrameMkLst>
            <pc:docMk/>
            <pc:sldMk cId="727561982" sldId="494"/>
            <ac:graphicFrameMk id="5" creationId="{FC558634-A9C2-CA46-BD95-9A78FF67C435}"/>
          </ac:graphicFrameMkLst>
        </pc:graphicFrameChg>
      </pc:sldChg>
      <pc:sldChg chg="modSp mod modAnim">
        <pc:chgData name="ANTOLIN Pablo, DAF/CFIP" userId="9e666222-4117-46e0-bc37-beccfd042556" providerId="ADAL" clId="{CAD3A6B7-E6E8-445F-B556-E5955A86D0C4}" dt="2022-08-23T08:36:31.146" v="85" actId="20577"/>
        <pc:sldMkLst>
          <pc:docMk/>
          <pc:sldMk cId="2594933593" sldId="520"/>
        </pc:sldMkLst>
        <pc:spChg chg="mod">
          <ac:chgData name="ANTOLIN Pablo, DAF/CFIP" userId="9e666222-4117-46e0-bc37-beccfd042556" providerId="ADAL" clId="{CAD3A6B7-E6E8-445F-B556-E5955A86D0C4}" dt="2022-08-23T08:36:31.146" v="85" actId="20577"/>
          <ac:spMkLst>
            <pc:docMk/>
            <pc:sldMk cId="2594933593" sldId="520"/>
            <ac:spMk id="3" creationId="{00000000-0000-0000-0000-000000000000}"/>
          </ac:spMkLst>
        </pc:spChg>
      </pc:sldChg>
      <pc:sldChg chg="modSp mod modAnim">
        <pc:chgData name="ANTOLIN Pablo, DAF/CFIP" userId="9e666222-4117-46e0-bc37-beccfd042556" providerId="ADAL" clId="{CAD3A6B7-E6E8-445F-B556-E5955A86D0C4}" dt="2022-08-23T09:05:11.343" v="316" actId="20577"/>
        <pc:sldMkLst>
          <pc:docMk/>
          <pc:sldMk cId="3461619165" sldId="531"/>
        </pc:sldMkLst>
        <pc:spChg chg="mod">
          <ac:chgData name="ANTOLIN Pablo, DAF/CFIP" userId="9e666222-4117-46e0-bc37-beccfd042556" providerId="ADAL" clId="{CAD3A6B7-E6E8-445F-B556-E5955A86D0C4}" dt="2022-08-23T09:03:27.056" v="151" actId="1076"/>
          <ac:spMkLst>
            <pc:docMk/>
            <pc:sldMk cId="3461619165" sldId="531"/>
            <ac:spMk id="2" creationId="{00000000-0000-0000-0000-000000000000}"/>
          </ac:spMkLst>
        </pc:spChg>
        <pc:spChg chg="mod">
          <ac:chgData name="ANTOLIN Pablo, DAF/CFIP" userId="9e666222-4117-46e0-bc37-beccfd042556" providerId="ADAL" clId="{CAD3A6B7-E6E8-445F-B556-E5955A86D0C4}" dt="2022-08-23T09:05:11.343" v="316" actId="20577"/>
          <ac:spMkLst>
            <pc:docMk/>
            <pc:sldMk cId="3461619165" sldId="531"/>
            <ac:spMk id="6" creationId="{00000000-0000-0000-0000-000000000000}"/>
          </ac:spMkLst>
        </pc:spChg>
        <pc:spChg chg="mod">
          <ac:chgData name="ANTOLIN Pablo, DAF/CFIP" userId="9e666222-4117-46e0-bc37-beccfd042556" providerId="ADAL" clId="{CAD3A6B7-E6E8-445F-B556-E5955A86D0C4}" dt="2022-08-23T09:03:27.056" v="151" actId="1076"/>
          <ac:spMkLst>
            <pc:docMk/>
            <pc:sldMk cId="3461619165" sldId="531"/>
            <ac:spMk id="7" creationId="{00000000-0000-0000-0000-000000000000}"/>
          </ac:spMkLst>
        </pc:spChg>
        <pc:spChg chg="mod">
          <ac:chgData name="ANTOLIN Pablo, DAF/CFIP" userId="9e666222-4117-46e0-bc37-beccfd042556" providerId="ADAL" clId="{CAD3A6B7-E6E8-445F-B556-E5955A86D0C4}" dt="2022-08-23T09:03:27.056" v="151" actId="1076"/>
          <ac:spMkLst>
            <pc:docMk/>
            <pc:sldMk cId="3461619165" sldId="531"/>
            <ac:spMk id="8" creationId="{00000000-0000-0000-0000-000000000000}"/>
          </ac:spMkLst>
        </pc:spChg>
        <pc:spChg chg="mod">
          <ac:chgData name="ANTOLIN Pablo, DAF/CFIP" userId="9e666222-4117-46e0-bc37-beccfd042556" providerId="ADAL" clId="{CAD3A6B7-E6E8-445F-B556-E5955A86D0C4}" dt="2022-08-23T09:03:27.056" v="151" actId="1076"/>
          <ac:spMkLst>
            <pc:docMk/>
            <pc:sldMk cId="3461619165" sldId="531"/>
            <ac:spMk id="9" creationId="{00000000-0000-0000-0000-000000000000}"/>
          </ac:spMkLst>
        </pc:spChg>
        <pc:picChg chg="mod">
          <ac:chgData name="ANTOLIN Pablo, DAF/CFIP" userId="9e666222-4117-46e0-bc37-beccfd042556" providerId="ADAL" clId="{CAD3A6B7-E6E8-445F-B556-E5955A86D0C4}" dt="2022-08-23T09:03:27.056" v="151" actId="1076"/>
          <ac:picMkLst>
            <pc:docMk/>
            <pc:sldMk cId="3461619165" sldId="531"/>
            <ac:picMk id="4098" creationId="{00000000-0000-0000-0000-000000000000}"/>
          </ac:picMkLst>
        </pc:picChg>
      </pc:sldChg>
      <pc:sldChg chg="modSp">
        <pc:chgData name="ANTOLIN Pablo, DAF/CFIP" userId="9e666222-4117-46e0-bc37-beccfd042556" providerId="ADAL" clId="{CAD3A6B7-E6E8-445F-B556-E5955A86D0C4}" dt="2022-08-23T08:37:11.219" v="86" actId="313"/>
        <pc:sldMkLst>
          <pc:docMk/>
          <pc:sldMk cId="3814576665" sldId="550"/>
        </pc:sldMkLst>
        <pc:spChg chg="mod">
          <ac:chgData name="ANTOLIN Pablo, DAF/CFIP" userId="9e666222-4117-46e0-bc37-beccfd042556" providerId="ADAL" clId="{CAD3A6B7-E6E8-445F-B556-E5955A86D0C4}" dt="2022-08-23T08:37:11.219" v="86" actId="313"/>
          <ac:spMkLst>
            <pc:docMk/>
            <pc:sldMk cId="3814576665" sldId="550"/>
            <ac:spMk id="3" creationId="{00000000-0000-0000-0000-000000000000}"/>
          </ac:spMkLst>
        </pc:spChg>
      </pc:sldChg>
      <pc:sldChg chg="ord">
        <pc:chgData name="ANTOLIN Pablo, DAF/CFIP" userId="9e666222-4117-46e0-bc37-beccfd042556" providerId="ADAL" clId="{CAD3A6B7-E6E8-445F-B556-E5955A86D0C4}" dt="2022-08-23T11:41:43.724" v="1473"/>
        <pc:sldMkLst>
          <pc:docMk/>
          <pc:sldMk cId="3548673996" sldId="692"/>
        </pc:sldMkLst>
      </pc:sldChg>
      <pc:sldChg chg="del">
        <pc:chgData name="ANTOLIN Pablo, DAF/CFIP" userId="9e666222-4117-46e0-bc37-beccfd042556" providerId="ADAL" clId="{CAD3A6B7-E6E8-445F-B556-E5955A86D0C4}" dt="2022-08-23T11:56:37.342" v="2378" actId="47"/>
        <pc:sldMkLst>
          <pc:docMk/>
          <pc:sldMk cId="2732436138" sldId="694"/>
        </pc:sldMkLst>
      </pc:sldChg>
      <pc:sldChg chg="ord">
        <pc:chgData name="ANTOLIN Pablo, DAF/CFIP" userId="9e666222-4117-46e0-bc37-beccfd042556" providerId="ADAL" clId="{CAD3A6B7-E6E8-445F-B556-E5955A86D0C4}" dt="2022-08-23T11:44:14.219" v="1568"/>
        <pc:sldMkLst>
          <pc:docMk/>
          <pc:sldMk cId="4237239940" sldId="695"/>
        </pc:sldMkLst>
      </pc:sldChg>
      <pc:sldChg chg="modSp">
        <pc:chgData name="ANTOLIN Pablo, DAF/CFIP" userId="9e666222-4117-46e0-bc37-beccfd042556" providerId="ADAL" clId="{CAD3A6B7-E6E8-445F-B556-E5955A86D0C4}" dt="2022-08-23T09:05:36.723" v="352" actId="20577"/>
        <pc:sldMkLst>
          <pc:docMk/>
          <pc:sldMk cId="4137224377" sldId="697"/>
        </pc:sldMkLst>
        <pc:spChg chg="mod">
          <ac:chgData name="ANTOLIN Pablo, DAF/CFIP" userId="9e666222-4117-46e0-bc37-beccfd042556" providerId="ADAL" clId="{CAD3A6B7-E6E8-445F-B556-E5955A86D0C4}" dt="2022-08-23T09:05:36.723" v="352" actId="20577"/>
          <ac:spMkLst>
            <pc:docMk/>
            <pc:sldMk cId="4137224377" sldId="697"/>
            <ac:spMk id="3" creationId="{00000000-0000-0000-0000-000000000000}"/>
          </ac:spMkLst>
        </pc:spChg>
      </pc:sldChg>
      <pc:sldChg chg="modSp">
        <pc:chgData name="ANTOLIN Pablo, DAF/CFIP" userId="9e666222-4117-46e0-bc37-beccfd042556" providerId="ADAL" clId="{CAD3A6B7-E6E8-445F-B556-E5955A86D0C4}" dt="2022-08-23T12:07:50.186" v="2534" actId="20577"/>
        <pc:sldMkLst>
          <pc:docMk/>
          <pc:sldMk cId="1650763339" sldId="700"/>
        </pc:sldMkLst>
        <pc:spChg chg="mod">
          <ac:chgData name="ANTOLIN Pablo, DAF/CFIP" userId="9e666222-4117-46e0-bc37-beccfd042556" providerId="ADAL" clId="{CAD3A6B7-E6E8-445F-B556-E5955A86D0C4}" dt="2022-08-23T12:07:50.186" v="2534" actId="20577"/>
          <ac:spMkLst>
            <pc:docMk/>
            <pc:sldMk cId="1650763339" sldId="700"/>
            <ac:spMk id="3" creationId="{00000000-0000-0000-0000-000000000000}"/>
          </ac:spMkLst>
        </pc:spChg>
      </pc:sldChg>
      <pc:sldChg chg="modSp modAnim">
        <pc:chgData name="ANTOLIN Pablo, DAF/CFIP" userId="9e666222-4117-46e0-bc37-beccfd042556" providerId="ADAL" clId="{CAD3A6B7-E6E8-445F-B556-E5955A86D0C4}" dt="2022-08-23T09:09:22.895" v="644" actId="113"/>
        <pc:sldMkLst>
          <pc:docMk/>
          <pc:sldMk cId="2493757960" sldId="701"/>
        </pc:sldMkLst>
        <pc:spChg chg="mod">
          <ac:chgData name="ANTOLIN Pablo, DAF/CFIP" userId="9e666222-4117-46e0-bc37-beccfd042556" providerId="ADAL" clId="{CAD3A6B7-E6E8-445F-B556-E5955A86D0C4}" dt="2022-08-23T09:09:22.895" v="644" actId="113"/>
          <ac:spMkLst>
            <pc:docMk/>
            <pc:sldMk cId="2493757960" sldId="701"/>
            <ac:spMk id="3" creationId="{00000000-0000-0000-0000-000000000000}"/>
          </ac:spMkLst>
        </pc:spChg>
      </pc:sldChg>
      <pc:sldChg chg="modSp ord modAnim">
        <pc:chgData name="ANTOLIN Pablo, DAF/CFIP" userId="9e666222-4117-46e0-bc37-beccfd042556" providerId="ADAL" clId="{CAD3A6B7-E6E8-445F-B556-E5955A86D0C4}" dt="2022-08-23T11:47:52.675" v="1779" actId="20577"/>
        <pc:sldMkLst>
          <pc:docMk/>
          <pc:sldMk cId="3633567661" sldId="702"/>
        </pc:sldMkLst>
        <pc:spChg chg="mod">
          <ac:chgData name="ANTOLIN Pablo, DAF/CFIP" userId="9e666222-4117-46e0-bc37-beccfd042556" providerId="ADAL" clId="{CAD3A6B7-E6E8-445F-B556-E5955A86D0C4}" dt="2022-08-23T11:43:08.727" v="1542"/>
          <ac:spMkLst>
            <pc:docMk/>
            <pc:sldMk cId="3633567661" sldId="702"/>
            <ac:spMk id="2" creationId="{00000000-0000-0000-0000-000000000000}"/>
          </ac:spMkLst>
        </pc:spChg>
        <pc:spChg chg="mod">
          <ac:chgData name="ANTOLIN Pablo, DAF/CFIP" userId="9e666222-4117-46e0-bc37-beccfd042556" providerId="ADAL" clId="{CAD3A6B7-E6E8-445F-B556-E5955A86D0C4}" dt="2022-08-23T11:47:52.675" v="1779" actId="20577"/>
          <ac:spMkLst>
            <pc:docMk/>
            <pc:sldMk cId="3633567661" sldId="702"/>
            <ac:spMk id="3" creationId="{00000000-0000-0000-0000-000000000000}"/>
          </ac:spMkLst>
        </pc:spChg>
      </pc:sldChg>
      <pc:sldChg chg="modSp mod">
        <pc:chgData name="ANTOLIN Pablo, DAF/CFIP" userId="9e666222-4117-46e0-bc37-beccfd042556" providerId="ADAL" clId="{CAD3A6B7-E6E8-445F-B556-E5955A86D0C4}" dt="2022-08-23T11:57:27.736" v="2473" actId="27636"/>
        <pc:sldMkLst>
          <pc:docMk/>
          <pc:sldMk cId="3446288177" sldId="705"/>
        </pc:sldMkLst>
        <pc:spChg chg="mod">
          <ac:chgData name="ANTOLIN Pablo, DAF/CFIP" userId="9e666222-4117-46e0-bc37-beccfd042556" providerId="ADAL" clId="{CAD3A6B7-E6E8-445F-B556-E5955A86D0C4}" dt="2022-08-23T11:57:27.736" v="2473" actId="27636"/>
          <ac:spMkLst>
            <pc:docMk/>
            <pc:sldMk cId="3446288177" sldId="705"/>
            <ac:spMk id="3" creationId="{00000000-0000-0000-0000-000000000000}"/>
          </ac:spMkLst>
        </pc:spChg>
      </pc:sldChg>
      <pc:sldChg chg="modSp del mod modAnim">
        <pc:chgData name="ANTOLIN Pablo, DAF/CFIP" userId="9e666222-4117-46e0-bc37-beccfd042556" providerId="ADAL" clId="{CAD3A6B7-E6E8-445F-B556-E5955A86D0C4}" dt="2022-08-23T12:13:05.808" v="2540" actId="2696"/>
        <pc:sldMkLst>
          <pc:docMk/>
          <pc:sldMk cId="2886493027" sldId="706"/>
        </pc:sldMkLst>
        <pc:spChg chg="mod">
          <ac:chgData name="ANTOLIN Pablo, DAF/CFIP" userId="9e666222-4117-46e0-bc37-beccfd042556" providerId="ADAL" clId="{CAD3A6B7-E6E8-445F-B556-E5955A86D0C4}" dt="2022-08-23T09:06:27.731" v="391" actId="20577"/>
          <ac:spMkLst>
            <pc:docMk/>
            <pc:sldMk cId="2886493027" sldId="706"/>
            <ac:spMk id="2" creationId="{00000000-0000-0000-0000-000000000000}"/>
          </ac:spMkLst>
        </pc:spChg>
        <pc:spChg chg="mod">
          <ac:chgData name="ANTOLIN Pablo, DAF/CFIP" userId="9e666222-4117-46e0-bc37-beccfd042556" providerId="ADAL" clId="{CAD3A6B7-E6E8-445F-B556-E5955A86D0C4}" dt="2022-08-23T09:06:35.661" v="393" actId="27636"/>
          <ac:spMkLst>
            <pc:docMk/>
            <pc:sldMk cId="2886493027" sldId="706"/>
            <ac:spMk id="3" creationId="{00000000-0000-0000-0000-000000000000}"/>
          </ac:spMkLst>
        </pc:spChg>
      </pc:sldChg>
      <pc:sldChg chg="modSp mod modAnim">
        <pc:chgData name="ANTOLIN Pablo, DAF/CFIP" userId="9e666222-4117-46e0-bc37-beccfd042556" providerId="ADAL" clId="{CAD3A6B7-E6E8-445F-B556-E5955A86D0C4}" dt="2022-08-23T11:56:04.622" v="2373" actId="313"/>
        <pc:sldMkLst>
          <pc:docMk/>
          <pc:sldMk cId="2523925549" sldId="707"/>
        </pc:sldMkLst>
        <pc:spChg chg="mod">
          <ac:chgData name="ANTOLIN Pablo, DAF/CFIP" userId="9e666222-4117-46e0-bc37-beccfd042556" providerId="ADAL" clId="{CAD3A6B7-E6E8-445F-B556-E5955A86D0C4}" dt="2022-08-23T09:09:47.344" v="657" actId="5793"/>
          <ac:spMkLst>
            <pc:docMk/>
            <pc:sldMk cId="2523925549" sldId="707"/>
            <ac:spMk id="2" creationId="{00000000-0000-0000-0000-000000000000}"/>
          </ac:spMkLst>
        </pc:spChg>
        <pc:spChg chg="mod">
          <ac:chgData name="ANTOLIN Pablo, DAF/CFIP" userId="9e666222-4117-46e0-bc37-beccfd042556" providerId="ADAL" clId="{CAD3A6B7-E6E8-445F-B556-E5955A86D0C4}" dt="2022-08-23T11:56:04.622" v="2373" actId="313"/>
          <ac:spMkLst>
            <pc:docMk/>
            <pc:sldMk cId="2523925549" sldId="707"/>
            <ac:spMk id="3" creationId="{00000000-0000-0000-0000-000000000000}"/>
          </ac:spMkLst>
        </pc:spChg>
      </pc:sldChg>
      <pc:sldChg chg="modSp mod modAnim">
        <pc:chgData name="ANTOLIN Pablo, DAF/CFIP" userId="9e666222-4117-46e0-bc37-beccfd042556" providerId="ADAL" clId="{CAD3A6B7-E6E8-445F-B556-E5955A86D0C4}" dt="2022-08-23T09:49:26.445" v="1469" actId="255"/>
        <pc:sldMkLst>
          <pc:docMk/>
          <pc:sldMk cId="4212985306" sldId="708"/>
        </pc:sldMkLst>
        <pc:spChg chg="mod">
          <ac:chgData name="ANTOLIN Pablo, DAF/CFIP" userId="9e666222-4117-46e0-bc37-beccfd042556" providerId="ADAL" clId="{CAD3A6B7-E6E8-445F-B556-E5955A86D0C4}" dt="2022-08-23T09:49:26.445" v="1469" actId="255"/>
          <ac:spMkLst>
            <pc:docMk/>
            <pc:sldMk cId="4212985306" sldId="708"/>
            <ac:spMk id="3" creationId="{00000000-0000-0000-0000-000000000000}"/>
          </ac:spMkLst>
        </pc:spChg>
      </pc:sldChg>
      <pc:sldChg chg="modSp ord modAnim">
        <pc:chgData name="ANTOLIN Pablo, DAF/CFIP" userId="9e666222-4117-46e0-bc37-beccfd042556" providerId="ADAL" clId="{CAD3A6B7-E6E8-445F-B556-E5955A86D0C4}" dt="2022-08-23T12:09:17.143" v="2539" actId="20577"/>
        <pc:sldMkLst>
          <pc:docMk/>
          <pc:sldMk cId="3267425378" sldId="709"/>
        </pc:sldMkLst>
        <pc:spChg chg="mod">
          <ac:chgData name="ANTOLIN Pablo, DAF/CFIP" userId="9e666222-4117-46e0-bc37-beccfd042556" providerId="ADAL" clId="{CAD3A6B7-E6E8-445F-B556-E5955A86D0C4}" dt="2022-08-23T11:48:19.193" v="1780" actId="255"/>
          <ac:spMkLst>
            <pc:docMk/>
            <pc:sldMk cId="3267425378" sldId="709"/>
            <ac:spMk id="2" creationId="{00000000-0000-0000-0000-000000000000}"/>
          </ac:spMkLst>
        </pc:spChg>
        <pc:spChg chg="mod">
          <ac:chgData name="ANTOLIN Pablo, DAF/CFIP" userId="9e666222-4117-46e0-bc37-beccfd042556" providerId="ADAL" clId="{CAD3A6B7-E6E8-445F-B556-E5955A86D0C4}" dt="2022-08-23T12:09:17.143" v="2539" actId="20577"/>
          <ac:spMkLst>
            <pc:docMk/>
            <pc:sldMk cId="3267425378" sldId="709"/>
            <ac:spMk id="3" creationId="{00000000-0000-0000-0000-000000000000}"/>
          </ac:spMkLst>
        </pc:spChg>
      </pc:sldChg>
      <pc:sldChg chg="modSp ord modAnim">
        <pc:chgData name="ANTOLIN Pablo, DAF/CFIP" userId="9e666222-4117-46e0-bc37-beccfd042556" providerId="ADAL" clId="{CAD3A6B7-E6E8-445F-B556-E5955A86D0C4}" dt="2022-08-23T11:56:30.074" v="2377"/>
        <pc:sldMkLst>
          <pc:docMk/>
          <pc:sldMk cId="1502623215" sldId="710"/>
        </pc:sldMkLst>
        <pc:spChg chg="mod">
          <ac:chgData name="ANTOLIN Pablo, DAF/CFIP" userId="9e666222-4117-46e0-bc37-beccfd042556" providerId="ADAL" clId="{CAD3A6B7-E6E8-445F-B556-E5955A86D0C4}" dt="2022-08-23T11:55:17.860" v="2280" actId="20577"/>
          <ac:spMkLst>
            <pc:docMk/>
            <pc:sldMk cId="1502623215" sldId="710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Basic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EA-1C47-9820-F5AA55198D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Pension C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EA-1C47-9820-F5AA55198D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Minimum pension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120</c:v>
                </c:pt>
                <c:pt idx="3">
                  <c:v>140</c:v>
                </c:pt>
                <c:pt idx="4">
                  <c:v>160</c:v>
                </c:pt>
                <c:pt idx="5">
                  <c:v>180</c:v>
                </c:pt>
                <c:pt idx="6">
                  <c:v>200</c:v>
                </c:pt>
                <c:pt idx="7">
                  <c:v>220</c:v>
                </c:pt>
                <c:pt idx="8">
                  <c:v>240</c:v>
                </c:pt>
                <c:pt idx="9">
                  <c:v>260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1F-1741-BF8F-832047165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8842656"/>
        <c:axId val="1308844336"/>
      </c:lineChart>
      <c:catAx>
        <c:axId val="130884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8844336"/>
        <c:crosses val="autoZero"/>
        <c:auto val="1"/>
        <c:lblAlgn val="ctr"/>
        <c:lblOffset val="100"/>
        <c:noMultiLvlLbl val="0"/>
      </c:catAx>
      <c:valAx>
        <c:axId val="13088443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0884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191216110160004E-2"/>
          <c:y val="4.145518182255549E-2"/>
          <c:w val="0.82138553133084447"/>
          <c:h val="6.853191134256474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defTabSz="12817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defTabSz="128177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4E2530-31DC-4EEB-8A85-65451CFAFA0D}" type="datetimeFigureOut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defTabSz="12817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1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defTabSz="128177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22604C-8785-4CAD-831C-E04066CE1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0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defTabSz="12817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defTabSz="128177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EEB0D5-7242-4CA4-AA1C-3A64BA2B91A5}" type="datetimeFigureOut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defTabSz="12817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defTabSz="128177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2DEC85-7CDA-4C48-9EFF-977D88A60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09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156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286" algn="l" defTabSz="912156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156" algn="l" defTabSz="912156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025" algn="l" defTabSz="912156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898" algn="l" defTabSz="912156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805" algn="l" defTabSz="913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567" algn="l" defTabSz="913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7327" algn="l" defTabSz="913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4090" algn="l" defTabSz="913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Guillemetgrey20cm15p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1" y="1878013"/>
            <a:ext cx="294851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Bannerlogoleft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934" y="-38099"/>
            <a:ext cx="17102667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6002" y="1878022"/>
            <a:ext cx="9405620" cy="205803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83038" y="4093845"/>
            <a:ext cx="8125460" cy="2453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3AE66F-DB6A-4C85-A9E9-CBC39B4EFBB0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232217" y="8743951"/>
            <a:ext cx="3983568" cy="666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75F059-363E-4D52-9939-1B1D975DC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B9AEC-D935-4E50-8104-4856D600F627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7387-A1FE-4CD4-94DB-0B996A29F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74880" y="384508"/>
            <a:ext cx="3840480" cy="81921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3440" y="384508"/>
            <a:ext cx="11236960" cy="81921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4FAB-EC13-4106-9E7C-D7BB5529DBF0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B57D4-D3B0-4907-BBF6-7806F3ED4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0688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OECD_TEXT_10c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292100"/>
            <a:ext cx="3676651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18156" y="2449801"/>
            <a:ext cx="9135957" cy="205803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15195" y="4665618"/>
            <a:ext cx="9201149" cy="245364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9900" y="8743951"/>
            <a:ext cx="7545917" cy="6667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4F9DD6-50C6-40DE-A7AB-316EA6BA2DEC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232217" y="8743951"/>
            <a:ext cx="3983568" cy="6667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AA9FA1-8711-4C24-B854-9C64E6384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34C0-5D28-48D3-9A76-D2DA2DCAD548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0159E-BA34-437D-B2FF-6C7E8787C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317" y="6169675"/>
            <a:ext cx="14508480" cy="1906905"/>
          </a:xfrm>
        </p:spPr>
        <p:txBody>
          <a:bodyPr/>
          <a:lstStyle>
            <a:lvl1pPr algn="l">
              <a:defRPr sz="746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317" y="4069400"/>
            <a:ext cx="14508480" cy="2100262"/>
          </a:xfrm>
        </p:spPr>
        <p:txBody>
          <a:bodyPr anchor="b"/>
          <a:lstStyle>
            <a:lvl1pPr marL="0" indent="0">
              <a:buNone/>
              <a:defRPr sz="3733"/>
            </a:lvl1pPr>
            <a:lvl2pPr marL="852576" indent="0">
              <a:buNone/>
              <a:defRPr sz="3333"/>
            </a:lvl2pPr>
            <a:lvl3pPr marL="1705152" indent="0">
              <a:buNone/>
              <a:defRPr sz="2933"/>
            </a:lvl3pPr>
            <a:lvl4pPr marL="2557729" indent="0">
              <a:buNone/>
              <a:defRPr sz="2667"/>
            </a:lvl4pPr>
            <a:lvl5pPr marL="3410305" indent="0">
              <a:buNone/>
              <a:defRPr sz="2667"/>
            </a:lvl5pPr>
            <a:lvl6pPr marL="4262889" indent="0">
              <a:buNone/>
              <a:defRPr sz="2667"/>
            </a:lvl6pPr>
            <a:lvl7pPr marL="5115471" indent="0">
              <a:buNone/>
              <a:defRPr sz="2667"/>
            </a:lvl7pPr>
            <a:lvl8pPr marL="5968047" indent="0">
              <a:buNone/>
              <a:defRPr sz="2667"/>
            </a:lvl8pPr>
            <a:lvl9pPr marL="6820628" indent="0">
              <a:buNone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1FEDB-38FB-4675-9D2D-CA5337F117D1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0170C-C191-4420-B2D7-8C277D136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185" y="2240282"/>
            <a:ext cx="7526867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5535" y="2240282"/>
            <a:ext cx="7529829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95A38-8675-48A3-8E10-FDAE16930070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B162E-200A-45CD-AE1E-E0E9E8BCC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2" y="2149161"/>
            <a:ext cx="7541684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2576" indent="0">
              <a:buNone/>
              <a:defRPr sz="3733" b="1"/>
            </a:lvl2pPr>
            <a:lvl3pPr marL="1705152" indent="0">
              <a:buNone/>
              <a:defRPr sz="3333" b="1"/>
            </a:lvl3pPr>
            <a:lvl4pPr marL="2557729" indent="0">
              <a:buNone/>
              <a:defRPr sz="2933" b="1"/>
            </a:lvl4pPr>
            <a:lvl5pPr marL="3410305" indent="0">
              <a:buNone/>
              <a:defRPr sz="2933" b="1"/>
            </a:lvl5pPr>
            <a:lvl6pPr marL="4262889" indent="0">
              <a:buNone/>
              <a:defRPr sz="2933" b="1"/>
            </a:lvl6pPr>
            <a:lvl7pPr marL="5115471" indent="0">
              <a:buNone/>
              <a:defRPr sz="2933" b="1"/>
            </a:lvl7pPr>
            <a:lvl8pPr marL="5968047" indent="0">
              <a:buNone/>
              <a:defRPr sz="2933" b="1"/>
            </a:lvl8pPr>
            <a:lvl9pPr marL="6820628" indent="0">
              <a:buNone/>
              <a:defRPr sz="2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442" y="3044826"/>
            <a:ext cx="7541684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70731" y="2149161"/>
            <a:ext cx="7544647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2576" indent="0">
              <a:buNone/>
              <a:defRPr sz="3733" b="1"/>
            </a:lvl2pPr>
            <a:lvl3pPr marL="1705152" indent="0">
              <a:buNone/>
              <a:defRPr sz="3333" b="1"/>
            </a:lvl3pPr>
            <a:lvl4pPr marL="2557729" indent="0">
              <a:buNone/>
              <a:defRPr sz="2933" b="1"/>
            </a:lvl4pPr>
            <a:lvl5pPr marL="3410305" indent="0">
              <a:buNone/>
              <a:defRPr sz="2933" b="1"/>
            </a:lvl5pPr>
            <a:lvl6pPr marL="4262889" indent="0">
              <a:buNone/>
              <a:defRPr sz="2933" b="1"/>
            </a:lvl6pPr>
            <a:lvl7pPr marL="5115471" indent="0">
              <a:buNone/>
              <a:defRPr sz="2933" b="1"/>
            </a:lvl7pPr>
            <a:lvl8pPr marL="5968047" indent="0">
              <a:buNone/>
              <a:defRPr sz="2933" b="1"/>
            </a:lvl8pPr>
            <a:lvl9pPr marL="6820628" indent="0">
              <a:buNone/>
              <a:defRPr sz="2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70731" y="3044826"/>
            <a:ext cx="7544647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D173A-15A1-4D1D-A723-949283702CFB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7BA48-6EAE-41C3-B667-95F2B1C0D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EC3B3-77E9-49AB-B465-41D7CD03AA23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00F37-995D-46E3-9A2E-2FA854984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FC3D3-F365-40A4-813C-AA738DDBAB9C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3A195-859E-4004-B6F2-766715FA6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4" y="382270"/>
            <a:ext cx="5615517" cy="1626870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3428" y="382272"/>
            <a:ext cx="9541933" cy="819435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4" y="2009142"/>
            <a:ext cx="5615517" cy="6567488"/>
          </a:xfrm>
        </p:spPr>
        <p:txBody>
          <a:bodyPr/>
          <a:lstStyle>
            <a:lvl1pPr marL="0" indent="0">
              <a:buNone/>
              <a:defRPr sz="2667"/>
            </a:lvl1pPr>
            <a:lvl2pPr marL="852576" indent="0">
              <a:buNone/>
              <a:defRPr sz="2267"/>
            </a:lvl2pPr>
            <a:lvl3pPr marL="1705152" indent="0">
              <a:buNone/>
              <a:defRPr sz="1867"/>
            </a:lvl3pPr>
            <a:lvl4pPr marL="2557729" indent="0">
              <a:buNone/>
              <a:defRPr sz="1733"/>
            </a:lvl4pPr>
            <a:lvl5pPr marL="3410305" indent="0">
              <a:buNone/>
              <a:defRPr sz="1733"/>
            </a:lvl5pPr>
            <a:lvl6pPr marL="4262889" indent="0">
              <a:buNone/>
              <a:defRPr sz="1733"/>
            </a:lvl6pPr>
            <a:lvl7pPr marL="5115471" indent="0">
              <a:buNone/>
              <a:defRPr sz="1733"/>
            </a:lvl7pPr>
            <a:lvl8pPr marL="5968047" indent="0">
              <a:buNone/>
              <a:defRPr sz="1733"/>
            </a:lvl8pPr>
            <a:lvl9pPr marL="6820628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593DB-16C3-449A-A5FB-7D67CDB0453E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3ABE3-0487-4122-8CAB-A28958F6E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7AD7F-7692-44F5-BE08-69B697024145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1426A-6539-4FA2-AAC1-B80B690DD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604" y="6720843"/>
            <a:ext cx="10241280" cy="793433"/>
          </a:xfrm>
        </p:spPr>
        <p:txBody>
          <a:bodyPr anchor="b"/>
          <a:lstStyle>
            <a:lvl1pPr algn="l"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</p:spPr>
        <p:txBody>
          <a:bodyPr/>
          <a:lstStyle>
            <a:lvl1pPr marL="0" indent="0">
              <a:buNone/>
              <a:defRPr sz="6000"/>
            </a:lvl1pPr>
            <a:lvl2pPr marL="852576" indent="0">
              <a:buNone/>
              <a:defRPr sz="5200"/>
            </a:lvl2pPr>
            <a:lvl3pPr marL="1705152" indent="0">
              <a:buNone/>
              <a:defRPr sz="4533"/>
            </a:lvl3pPr>
            <a:lvl4pPr marL="2557729" indent="0">
              <a:buNone/>
              <a:defRPr sz="3733"/>
            </a:lvl4pPr>
            <a:lvl5pPr marL="3410305" indent="0">
              <a:buNone/>
              <a:defRPr sz="3733"/>
            </a:lvl5pPr>
            <a:lvl6pPr marL="4262889" indent="0">
              <a:buNone/>
              <a:defRPr sz="3733"/>
            </a:lvl6pPr>
            <a:lvl7pPr marL="5115471" indent="0">
              <a:buNone/>
              <a:defRPr sz="3733"/>
            </a:lvl7pPr>
            <a:lvl8pPr marL="5968047" indent="0">
              <a:buNone/>
              <a:defRPr sz="3733"/>
            </a:lvl8pPr>
            <a:lvl9pPr marL="6820628" indent="0">
              <a:buNone/>
              <a:defRPr sz="3733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5604" y="7514276"/>
            <a:ext cx="10241280" cy="1126807"/>
          </a:xfrm>
        </p:spPr>
        <p:txBody>
          <a:bodyPr/>
          <a:lstStyle>
            <a:lvl1pPr marL="0" indent="0">
              <a:buNone/>
              <a:defRPr sz="2667"/>
            </a:lvl1pPr>
            <a:lvl2pPr marL="852576" indent="0">
              <a:buNone/>
              <a:defRPr sz="2267"/>
            </a:lvl2pPr>
            <a:lvl3pPr marL="1705152" indent="0">
              <a:buNone/>
              <a:defRPr sz="1867"/>
            </a:lvl3pPr>
            <a:lvl4pPr marL="2557729" indent="0">
              <a:buNone/>
              <a:defRPr sz="1733"/>
            </a:lvl4pPr>
            <a:lvl5pPr marL="3410305" indent="0">
              <a:buNone/>
              <a:defRPr sz="1733"/>
            </a:lvl5pPr>
            <a:lvl6pPr marL="4262889" indent="0">
              <a:buNone/>
              <a:defRPr sz="1733"/>
            </a:lvl6pPr>
            <a:lvl7pPr marL="5115471" indent="0">
              <a:buNone/>
              <a:defRPr sz="1733"/>
            </a:lvl7pPr>
            <a:lvl8pPr marL="5968047" indent="0">
              <a:buNone/>
              <a:defRPr sz="1733"/>
            </a:lvl8pPr>
            <a:lvl9pPr marL="6820628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C44F8-CF79-4913-82A9-C82E85B6C7A4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B9DB7-BE3F-40E0-B00F-09CA7FFAE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F0729-5FD4-4E8E-987F-0CA6ACE3F3C8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05720-8BD0-4428-9EFC-7B593E931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74880" y="384508"/>
            <a:ext cx="3840480" cy="81921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3440" y="384508"/>
            <a:ext cx="11236960" cy="81921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C283B-308D-4F0D-998F-A04AC5FE695A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6CE56-7AE8-4052-B949-25239D28C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0688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Logo_E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" y="2"/>
            <a:ext cx="70231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18156" y="2449801"/>
            <a:ext cx="9135957" cy="205803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15195" y="4665618"/>
            <a:ext cx="9201149" cy="245364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9900" y="8743951"/>
            <a:ext cx="7545917" cy="666750"/>
          </a:xfrm>
        </p:spPr>
        <p:txBody>
          <a:bodyPr/>
          <a:lstStyle>
            <a:lvl1pPr>
              <a:defRPr smtClean="0"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fld id="{C8042CBC-4AD2-4849-94B1-8C4B00AD7F59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232217" y="8743951"/>
            <a:ext cx="3983568" cy="6667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98E379-13C9-4AB9-B0E7-857041E51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C573D-864D-4190-B948-5D1C6937BABC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9CE68-5566-479F-9012-0E34AA4DA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317" y="6169675"/>
            <a:ext cx="14508480" cy="1906905"/>
          </a:xfrm>
        </p:spPr>
        <p:txBody>
          <a:bodyPr/>
          <a:lstStyle>
            <a:lvl1pPr algn="l">
              <a:defRPr sz="746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317" y="4069400"/>
            <a:ext cx="14508480" cy="2100262"/>
          </a:xfrm>
        </p:spPr>
        <p:txBody>
          <a:bodyPr anchor="b"/>
          <a:lstStyle>
            <a:lvl1pPr marL="0" indent="0">
              <a:buNone/>
              <a:defRPr sz="3733"/>
            </a:lvl1pPr>
            <a:lvl2pPr marL="852576" indent="0">
              <a:buNone/>
              <a:defRPr sz="3333"/>
            </a:lvl2pPr>
            <a:lvl3pPr marL="1705152" indent="0">
              <a:buNone/>
              <a:defRPr sz="2933"/>
            </a:lvl3pPr>
            <a:lvl4pPr marL="2557729" indent="0">
              <a:buNone/>
              <a:defRPr sz="2667"/>
            </a:lvl4pPr>
            <a:lvl5pPr marL="3410305" indent="0">
              <a:buNone/>
              <a:defRPr sz="2667"/>
            </a:lvl5pPr>
            <a:lvl6pPr marL="4262889" indent="0">
              <a:buNone/>
              <a:defRPr sz="2667"/>
            </a:lvl6pPr>
            <a:lvl7pPr marL="5115471" indent="0">
              <a:buNone/>
              <a:defRPr sz="2667"/>
            </a:lvl7pPr>
            <a:lvl8pPr marL="5968047" indent="0">
              <a:buNone/>
              <a:defRPr sz="2667"/>
            </a:lvl8pPr>
            <a:lvl9pPr marL="6820628" indent="0">
              <a:buNone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E3E26-EBCF-4800-AE52-425A772A6947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A7A1A-192C-4E2A-84F9-01EA38E4E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185" y="2240282"/>
            <a:ext cx="7526867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5535" y="2240282"/>
            <a:ext cx="7529829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35B38-E63C-4D12-82C9-EAA674DC45E6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22D9A-ECBB-4937-A1AA-4BDE23C26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2" y="2149161"/>
            <a:ext cx="7541684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2576" indent="0">
              <a:buNone/>
              <a:defRPr sz="3733" b="1"/>
            </a:lvl2pPr>
            <a:lvl3pPr marL="1705152" indent="0">
              <a:buNone/>
              <a:defRPr sz="3333" b="1"/>
            </a:lvl3pPr>
            <a:lvl4pPr marL="2557729" indent="0">
              <a:buNone/>
              <a:defRPr sz="2933" b="1"/>
            </a:lvl4pPr>
            <a:lvl5pPr marL="3410305" indent="0">
              <a:buNone/>
              <a:defRPr sz="2933" b="1"/>
            </a:lvl5pPr>
            <a:lvl6pPr marL="4262889" indent="0">
              <a:buNone/>
              <a:defRPr sz="2933" b="1"/>
            </a:lvl6pPr>
            <a:lvl7pPr marL="5115471" indent="0">
              <a:buNone/>
              <a:defRPr sz="2933" b="1"/>
            </a:lvl7pPr>
            <a:lvl8pPr marL="5968047" indent="0">
              <a:buNone/>
              <a:defRPr sz="2933" b="1"/>
            </a:lvl8pPr>
            <a:lvl9pPr marL="6820628" indent="0">
              <a:buNone/>
              <a:defRPr sz="2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442" y="3044826"/>
            <a:ext cx="7541684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70731" y="2149161"/>
            <a:ext cx="7544647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2576" indent="0">
              <a:buNone/>
              <a:defRPr sz="3733" b="1"/>
            </a:lvl2pPr>
            <a:lvl3pPr marL="1705152" indent="0">
              <a:buNone/>
              <a:defRPr sz="3333" b="1"/>
            </a:lvl3pPr>
            <a:lvl4pPr marL="2557729" indent="0">
              <a:buNone/>
              <a:defRPr sz="2933" b="1"/>
            </a:lvl4pPr>
            <a:lvl5pPr marL="3410305" indent="0">
              <a:buNone/>
              <a:defRPr sz="2933" b="1"/>
            </a:lvl5pPr>
            <a:lvl6pPr marL="4262889" indent="0">
              <a:buNone/>
              <a:defRPr sz="2933" b="1"/>
            </a:lvl6pPr>
            <a:lvl7pPr marL="5115471" indent="0">
              <a:buNone/>
              <a:defRPr sz="2933" b="1"/>
            </a:lvl7pPr>
            <a:lvl8pPr marL="5968047" indent="0">
              <a:buNone/>
              <a:defRPr sz="2933" b="1"/>
            </a:lvl8pPr>
            <a:lvl9pPr marL="6820628" indent="0">
              <a:buNone/>
              <a:defRPr sz="2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70731" y="3044826"/>
            <a:ext cx="7544647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1DE78-0823-447C-AFFF-D8ADF12E0A87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4547A-6B03-443A-B86B-E02592E53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17EC-24CF-4A67-8AFE-B35C7D2A16E3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B52DA-4BD4-4C15-B35B-8C859245F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51DA7-A240-476C-A1BB-550C53EA441C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0486B-BEA3-49C0-A9E1-2E01B62CD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317" y="6169675"/>
            <a:ext cx="14508480" cy="1906905"/>
          </a:xfrm>
        </p:spPr>
        <p:txBody>
          <a:bodyPr anchor="t"/>
          <a:lstStyle>
            <a:lvl1pPr algn="l">
              <a:defRPr sz="74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317" y="4069400"/>
            <a:ext cx="14508480" cy="2100262"/>
          </a:xfrm>
        </p:spPr>
        <p:txBody>
          <a:bodyPr anchor="b"/>
          <a:lstStyle>
            <a:lvl1pPr marL="0" indent="0">
              <a:buNone/>
              <a:defRPr sz="3733"/>
            </a:lvl1pPr>
            <a:lvl2pPr marL="852576" indent="0">
              <a:buNone/>
              <a:defRPr sz="3333"/>
            </a:lvl2pPr>
            <a:lvl3pPr marL="1705152" indent="0">
              <a:buNone/>
              <a:defRPr sz="2933"/>
            </a:lvl3pPr>
            <a:lvl4pPr marL="2557729" indent="0">
              <a:buNone/>
              <a:defRPr sz="2667"/>
            </a:lvl4pPr>
            <a:lvl5pPr marL="3410305" indent="0">
              <a:buNone/>
              <a:defRPr sz="2667"/>
            </a:lvl5pPr>
            <a:lvl6pPr marL="4262889" indent="0">
              <a:buNone/>
              <a:defRPr sz="2667"/>
            </a:lvl6pPr>
            <a:lvl7pPr marL="5115471" indent="0">
              <a:buNone/>
              <a:defRPr sz="2667"/>
            </a:lvl7pPr>
            <a:lvl8pPr marL="5968047" indent="0">
              <a:buNone/>
              <a:defRPr sz="2667"/>
            </a:lvl8pPr>
            <a:lvl9pPr marL="6820628" indent="0">
              <a:buNone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BC9BD-0744-4B7C-BDCB-C049BE7328D4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CD832-8C1C-4935-A899-909B4305C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4" y="382270"/>
            <a:ext cx="5615517" cy="1626870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3428" y="382272"/>
            <a:ext cx="9541933" cy="819435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4" y="2009142"/>
            <a:ext cx="5615517" cy="6567488"/>
          </a:xfrm>
        </p:spPr>
        <p:txBody>
          <a:bodyPr/>
          <a:lstStyle>
            <a:lvl1pPr marL="0" indent="0">
              <a:buNone/>
              <a:defRPr sz="2667"/>
            </a:lvl1pPr>
            <a:lvl2pPr marL="852576" indent="0">
              <a:buNone/>
              <a:defRPr sz="2267"/>
            </a:lvl2pPr>
            <a:lvl3pPr marL="1705152" indent="0">
              <a:buNone/>
              <a:defRPr sz="1867"/>
            </a:lvl3pPr>
            <a:lvl4pPr marL="2557729" indent="0">
              <a:buNone/>
              <a:defRPr sz="1733"/>
            </a:lvl4pPr>
            <a:lvl5pPr marL="3410305" indent="0">
              <a:buNone/>
              <a:defRPr sz="1733"/>
            </a:lvl5pPr>
            <a:lvl6pPr marL="4262889" indent="0">
              <a:buNone/>
              <a:defRPr sz="1733"/>
            </a:lvl6pPr>
            <a:lvl7pPr marL="5115471" indent="0">
              <a:buNone/>
              <a:defRPr sz="1733"/>
            </a:lvl7pPr>
            <a:lvl8pPr marL="5968047" indent="0">
              <a:buNone/>
              <a:defRPr sz="1733"/>
            </a:lvl8pPr>
            <a:lvl9pPr marL="6820628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8C51-5691-4911-AF4B-C51BE6DE6038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763C-184D-49FC-9917-FB06E2DC5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604" y="6720843"/>
            <a:ext cx="10241280" cy="793433"/>
          </a:xfrm>
        </p:spPr>
        <p:txBody>
          <a:bodyPr anchor="b"/>
          <a:lstStyle>
            <a:lvl1pPr algn="l"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</p:spPr>
        <p:txBody>
          <a:bodyPr/>
          <a:lstStyle>
            <a:lvl1pPr marL="0" indent="0">
              <a:buNone/>
              <a:defRPr sz="6000"/>
            </a:lvl1pPr>
            <a:lvl2pPr marL="852576" indent="0">
              <a:buNone/>
              <a:defRPr sz="5200"/>
            </a:lvl2pPr>
            <a:lvl3pPr marL="1705152" indent="0">
              <a:buNone/>
              <a:defRPr sz="4533"/>
            </a:lvl3pPr>
            <a:lvl4pPr marL="2557729" indent="0">
              <a:buNone/>
              <a:defRPr sz="3733"/>
            </a:lvl4pPr>
            <a:lvl5pPr marL="3410305" indent="0">
              <a:buNone/>
              <a:defRPr sz="3733"/>
            </a:lvl5pPr>
            <a:lvl6pPr marL="4262889" indent="0">
              <a:buNone/>
              <a:defRPr sz="3733"/>
            </a:lvl6pPr>
            <a:lvl7pPr marL="5115471" indent="0">
              <a:buNone/>
              <a:defRPr sz="3733"/>
            </a:lvl7pPr>
            <a:lvl8pPr marL="5968047" indent="0">
              <a:buNone/>
              <a:defRPr sz="3733"/>
            </a:lvl8pPr>
            <a:lvl9pPr marL="6820628" indent="0">
              <a:buNone/>
              <a:defRPr sz="3733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5604" y="7514276"/>
            <a:ext cx="10241280" cy="1126807"/>
          </a:xfrm>
        </p:spPr>
        <p:txBody>
          <a:bodyPr/>
          <a:lstStyle>
            <a:lvl1pPr marL="0" indent="0">
              <a:buNone/>
              <a:defRPr sz="2667"/>
            </a:lvl1pPr>
            <a:lvl2pPr marL="852576" indent="0">
              <a:buNone/>
              <a:defRPr sz="2267"/>
            </a:lvl2pPr>
            <a:lvl3pPr marL="1705152" indent="0">
              <a:buNone/>
              <a:defRPr sz="1867"/>
            </a:lvl3pPr>
            <a:lvl4pPr marL="2557729" indent="0">
              <a:buNone/>
              <a:defRPr sz="1733"/>
            </a:lvl4pPr>
            <a:lvl5pPr marL="3410305" indent="0">
              <a:buNone/>
              <a:defRPr sz="1733"/>
            </a:lvl5pPr>
            <a:lvl6pPr marL="4262889" indent="0">
              <a:buNone/>
              <a:defRPr sz="1733"/>
            </a:lvl6pPr>
            <a:lvl7pPr marL="5115471" indent="0">
              <a:buNone/>
              <a:defRPr sz="1733"/>
            </a:lvl7pPr>
            <a:lvl8pPr marL="5968047" indent="0">
              <a:buNone/>
              <a:defRPr sz="1733"/>
            </a:lvl8pPr>
            <a:lvl9pPr marL="6820628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FBD85-BABF-44D1-AB8A-C52ECCBAF0A8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75784-2151-4BDA-93E0-DD20422FF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69862-7000-43D7-A4F2-1143BA48529C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F03E2-7ABD-43EB-8B33-6AD142510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74880" y="384508"/>
            <a:ext cx="3840480" cy="81921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3440" y="384508"/>
            <a:ext cx="11236960" cy="81921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54A44-A598-4386-A516-0558F424E1D5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788E9-3AE0-4FE2-ACB5-5A64E3A6C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fondcouv_32couleu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068800" cy="9601200"/>
          </a:xfrm>
          <a:prstGeom prst="rect">
            <a:avLst/>
          </a:prstGeom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18156" y="1878022"/>
            <a:ext cx="9135957" cy="205803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15195" y="4093845"/>
            <a:ext cx="9201149" cy="245364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004B78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69506" y="8743315"/>
            <a:ext cx="7546545" cy="666750"/>
          </a:xfrm>
        </p:spPr>
        <p:txBody>
          <a:bodyPr/>
          <a:lstStyle>
            <a:lvl1pPr>
              <a:defRPr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fld id="{9E4F9DD6-50C6-40DE-A7AB-316EA6BA2DEC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232640" y="8743315"/>
            <a:ext cx="3982720" cy="666750"/>
          </a:xfrm>
        </p:spPr>
        <p:txBody>
          <a:bodyPr/>
          <a:lstStyle>
            <a:lvl1pPr>
              <a:defRPr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fld id="{C2AA9FA1-8711-4C24-B854-9C64E63842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OECD_TEXT_10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504" y="291764"/>
            <a:ext cx="3678200" cy="14616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34C0-5D28-48D3-9A76-D2DA2DCAD548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0159E-BA34-437D-B2FF-6C7E8787C6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317" y="6169667"/>
            <a:ext cx="14508480" cy="1906905"/>
          </a:xfrm>
        </p:spPr>
        <p:txBody>
          <a:bodyPr anchor="t"/>
          <a:lstStyle>
            <a:lvl1pPr algn="l">
              <a:defRPr sz="746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317" y="4069400"/>
            <a:ext cx="14508480" cy="2100262"/>
          </a:xfrm>
        </p:spPr>
        <p:txBody>
          <a:bodyPr anchor="b"/>
          <a:lstStyle>
            <a:lvl1pPr marL="0" indent="0">
              <a:buNone/>
              <a:defRPr sz="3733"/>
            </a:lvl1pPr>
            <a:lvl2pPr marL="852987" indent="0">
              <a:buNone/>
              <a:defRPr sz="3333"/>
            </a:lvl2pPr>
            <a:lvl3pPr marL="1705973" indent="0">
              <a:buNone/>
              <a:defRPr sz="2933"/>
            </a:lvl3pPr>
            <a:lvl4pPr marL="2558960" indent="0">
              <a:buNone/>
              <a:defRPr sz="2667"/>
            </a:lvl4pPr>
            <a:lvl5pPr marL="3411948" indent="0">
              <a:buNone/>
              <a:defRPr sz="2667"/>
            </a:lvl5pPr>
            <a:lvl6pPr marL="4264935" indent="0">
              <a:buNone/>
              <a:defRPr sz="2667"/>
            </a:lvl6pPr>
            <a:lvl7pPr marL="5117928" indent="0">
              <a:buNone/>
              <a:defRPr sz="2667"/>
            </a:lvl7pPr>
            <a:lvl8pPr marL="5970915" indent="0">
              <a:buNone/>
              <a:defRPr sz="2667"/>
            </a:lvl8pPr>
            <a:lvl9pPr marL="6823901" indent="0">
              <a:buNone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FEDB-38FB-4675-9D2D-CA5337F117D1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170C-C191-4420-B2D7-8C277D1369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185" y="2240282"/>
            <a:ext cx="7526867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5535" y="2240282"/>
            <a:ext cx="7529829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95A38-8675-48A3-8E10-FDAE16930070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162E-200A-45CD-AE1E-E0E9E8BCC8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2" y="2149161"/>
            <a:ext cx="7541684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2987" indent="0">
              <a:buNone/>
              <a:defRPr sz="3733" b="1"/>
            </a:lvl2pPr>
            <a:lvl3pPr marL="1705973" indent="0">
              <a:buNone/>
              <a:defRPr sz="3333" b="1"/>
            </a:lvl3pPr>
            <a:lvl4pPr marL="2558960" indent="0">
              <a:buNone/>
              <a:defRPr sz="2933" b="1"/>
            </a:lvl4pPr>
            <a:lvl5pPr marL="3411948" indent="0">
              <a:buNone/>
              <a:defRPr sz="2933" b="1"/>
            </a:lvl5pPr>
            <a:lvl6pPr marL="4264935" indent="0">
              <a:buNone/>
              <a:defRPr sz="2933" b="1"/>
            </a:lvl6pPr>
            <a:lvl7pPr marL="5117928" indent="0">
              <a:buNone/>
              <a:defRPr sz="2933" b="1"/>
            </a:lvl7pPr>
            <a:lvl8pPr marL="5970915" indent="0">
              <a:buNone/>
              <a:defRPr sz="2933" b="1"/>
            </a:lvl8pPr>
            <a:lvl9pPr marL="6823901" indent="0">
              <a:buNone/>
              <a:defRPr sz="2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442" y="3044826"/>
            <a:ext cx="7541684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70723" y="2149161"/>
            <a:ext cx="7544647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2987" indent="0">
              <a:buNone/>
              <a:defRPr sz="3733" b="1"/>
            </a:lvl2pPr>
            <a:lvl3pPr marL="1705973" indent="0">
              <a:buNone/>
              <a:defRPr sz="3333" b="1"/>
            </a:lvl3pPr>
            <a:lvl4pPr marL="2558960" indent="0">
              <a:buNone/>
              <a:defRPr sz="2933" b="1"/>
            </a:lvl4pPr>
            <a:lvl5pPr marL="3411948" indent="0">
              <a:buNone/>
              <a:defRPr sz="2933" b="1"/>
            </a:lvl5pPr>
            <a:lvl6pPr marL="4264935" indent="0">
              <a:buNone/>
              <a:defRPr sz="2933" b="1"/>
            </a:lvl6pPr>
            <a:lvl7pPr marL="5117928" indent="0">
              <a:buNone/>
              <a:defRPr sz="2933" b="1"/>
            </a:lvl7pPr>
            <a:lvl8pPr marL="5970915" indent="0">
              <a:buNone/>
              <a:defRPr sz="2933" b="1"/>
            </a:lvl8pPr>
            <a:lvl9pPr marL="6823901" indent="0">
              <a:buNone/>
              <a:defRPr sz="2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70723" y="3044826"/>
            <a:ext cx="7544647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173A-15A1-4D1D-A723-949283702CFB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BA48-6EAE-41C3-B667-95F2B1C0D7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C3B3-77E9-49AB-B465-41D7CD03AA23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00F37-995D-46E3-9A2E-2FA8549843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185" y="2240282"/>
            <a:ext cx="7526867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5535" y="2240282"/>
            <a:ext cx="7529829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8F85E-8668-4DC0-9119-C629F20009DF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59D04-BA26-4E09-819B-CE721F081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C3D3-F365-40A4-813C-AA738DDBAB9C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A195-859E-4004-B6F2-766715FA63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4" y="382270"/>
            <a:ext cx="5615517" cy="1626870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3428" y="382272"/>
            <a:ext cx="9541933" cy="819435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4" y="2009142"/>
            <a:ext cx="5615517" cy="6567488"/>
          </a:xfrm>
        </p:spPr>
        <p:txBody>
          <a:bodyPr/>
          <a:lstStyle>
            <a:lvl1pPr marL="0" indent="0">
              <a:buNone/>
              <a:defRPr sz="2667"/>
            </a:lvl1pPr>
            <a:lvl2pPr marL="852987" indent="0">
              <a:buNone/>
              <a:defRPr sz="2267"/>
            </a:lvl2pPr>
            <a:lvl3pPr marL="1705973" indent="0">
              <a:buNone/>
              <a:defRPr sz="1867"/>
            </a:lvl3pPr>
            <a:lvl4pPr marL="2558960" indent="0">
              <a:buNone/>
              <a:defRPr sz="1733"/>
            </a:lvl4pPr>
            <a:lvl5pPr marL="3411948" indent="0">
              <a:buNone/>
              <a:defRPr sz="1733"/>
            </a:lvl5pPr>
            <a:lvl6pPr marL="4264935" indent="0">
              <a:buNone/>
              <a:defRPr sz="1733"/>
            </a:lvl6pPr>
            <a:lvl7pPr marL="5117928" indent="0">
              <a:buNone/>
              <a:defRPr sz="1733"/>
            </a:lvl7pPr>
            <a:lvl8pPr marL="5970915" indent="0">
              <a:buNone/>
              <a:defRPr sz="1733"/>
            </a:lvl8pPr>
            <a:lvl9pPr marL="6823901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93DB-16C3-449A-A5FB-7D67CDB0453E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ABE3-0487-4122-8CAB-A28958F6E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604" y="6720843"/>
            <a:ext cx="10241280" cy="793433"/>
          </a:xfrm>
        </p:spPr>
        <p:txBody>
          <a:bodyPr anchor="b"/>
          <a:lstStyle>
            <a:lvl1pPr algn="l">
              <a:defRPr sz="3733" b="1">
                <a:solidFill>
                  <a:srgbClr val="7272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</p:spPr>
        <p:txBody>
          <a:bodyPr/>
          <a:lstStyle>
            <a:lvl1pPr marL="0" indent="0">
              <a:buNone/>
              <a:defRPr sz="6000"/>
            </a:lvl1pPr>
            <a:lvl2pPr marL="852987" indent="0">
              <a:buNone/>
              <a:defRPr sz="5200"/>
            </a:lvl2pPr>
            <a:lvl3pPr marL="1705973" indent="0">
              <a:buNone/>
              <a:defRPr sz="4533"/>
            </a:lvl3pPr>
            <a:lvl4pPr marL="2558960" indent="0">
              <a:buNone/>
              <a:defRPr sz="3733"/>
            </a:lvl4pPr>
            <a:lvl5pPr marL="3411948" indent="0">
              <a:buNone/>
              <a:defRPr sz="3733"/>
            </a:lvl5pPr>
            <a:lvl6pPr marL="4264935" indent="0">
              <a:buNone/>
              <a:defRPr sz="3733"/>
            </a:lvl6pPr>
            <a:lvl7pPr marL="5117928" indent="0">
              <a:buNone/>
              <a:defRPr sz="3733"/>
            </a:lvl7pPr>
            <a:lvl8pPr marL="5970915" indent="0">
              <a:buNone/>
              <a:defRPr sz="3733"/>
            </a:lvl8pPr>
            <a:lvl9pPr marL="6823901" indent="0">
              <a:buNone/>
              <a:defRPr sz="3733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5604" y="7514276"/>
            <a:ext cx="10241280" cy="1126807"/>
          </a:xfrm>
        </p:spPr>
        <p:txBody>
          <a:bodyPr/>
          <a:lstStyle>
            <a:lvl1pPr marL="0" indent="0">
              <a:buNone/>
              <a:defRPr sz="2667"/>
            </a:lvl1pPr>
            <a:lvl2pPr marL="852987" indent="0">
              <a:buNone/>
              <a:defRPr sz="2267"/>
            </a:lvl2pPr>
            <a:lvl3pPr marL="1705973" indent="0">
              <a:buNone/>
              <a:defRPr sz="1867"/>
            </a:lvl3pPr>
            <a:lvl4pPr marL="2558960" indent="0">
              <a:buNone/>
              <a:defRPr sz="1733"/>
            </a:lvl4pPr>
            <a:lvl5pPr marL="3411948" indent="0">
              <a:buNone/>
              <a:defRPr sz="1733"/>
            </a:lvl5pPr>
            <a:lvl6pPr marL="4264935" indent="0">
              <a:buNone/>
              <a:defRPr sz="1733"/>
            </a:lvl6pPr>
            <a:lvl7pPr marL="5117928" indent="0">
              <a:buNone/>
              <a:defRPr sz="1733"/>
            </a:lvl7pPr>
            <a:lvl8pPr marL="5970915" indent="0">
              <a:buNone/>
              <a:defRPr sz="1733"/>
            </a:lvl8pPr>
            <a:lvl9pPr marL="6823901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44F8-CF79-4913-82A9-C82E85B6C7A4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9DB7-BE3F-40E0-B00F-09CA7FFAE7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F0729-5FD4-4E8E-987F-0CA6ACE3F3C8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5720-8BD0-4428-9EFC-7B593E931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74880" y="384503"/>
            <a:ext cx="3840480" cy="81921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3440" y="384503"/>
            <a:ext cx="11236960" cy="81921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283B-308D-4F0D-998F-A04AC5FE695A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CE56-7AE8-4052-B949-25239D28C0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PT_fondcou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70688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18156" y="1878022"/>
            <a:ext cx="9135957" cy="205803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15195" y="4093845"/>
            <a:ext cx="9201149" cy="245364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69506" y="8743315"/>
            <a:ext cx="7546545" cy="6667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9E4F9DD6-50C6-40DE-A7AB-316EA6BA2DEC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232640" y="8743315"/>
            <a:ext cx="3982720" cy="666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AA9FA1-8711-4C24-B854-9C64E63842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OECD_TEXT_10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872" y="291764"/>
            <a:ext cx="3677469" cy="14616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34C0-5D28-48D3-9A76-D2DA2DCAD548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0159E-BA34-437D-B2FF-6C7E8787C6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317" y="6169667"/>
            <a:ext cx="14508480" cy="1906905"/>
          </a:xfrm>
        </p:spPr>
        <p:txBody>
          <a:bodyPr anchor="t"/>
          <a:lstStyle>
            <a:lvl1pPr algn="l">
              <a:defRPr sz="746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317" y="4069400"/>
            <a:ext cx="14508480" cy="2100262"/>
          </a:xfrm>
        </p:spPr>
        <p:txBody>
          <a:bodyPr anchor="b"/>
          <a:lstStyle>
            <a:lvl1pPr marL="0" indent="0">
              <a:buNone/>
              <a:defRPr sz="3733"/>
            </a:lvl1pPr>
            <a:lvl2pPr marL="852987" indent="0">
              <a:buNone/>
              <a:defRPr sz="3333"/>
            </a:lvl2pPr>
            <a:lvl3pPr marL="1705973" indent="0">
              <a:buNone/>
              <a:defRPr sz="2933"/>
            </a:lvl3pPr>
            <a:lvl4pPr marL="2558960" indent="0">
              <a:buNone/>
              <a:defRPr sz="2667"/>
            </a:lvl4pPr>
            <a:lvl5pPr marL="3411948" indent="0">
              <a:buNone/>
              <a:defRPr sz="2667"/>
            </a:lvl5pPr>
            <a:lvl6pPr marL="4264935" indent="0">
              <a:buNone/>
              <a:defRPr sz="2667"/>
            </a:lvl6pPr>
            <a:lvl7pPr marL="5117928" indent="0">
              <a:buNone/>
              <a:defRPr sz="2667"/>
            </a:lvl7pPr>
            <a:lvl8pPr marL="5970915" indent="0">
              <a:buNone/>
              <a:defRPr sz="2667"/>
            </a:lvl8pPr>
            <a:lvl9pPr marL="6823901" indent="0">
              <a:buNone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FEDB-38FB-4675-9D2D-CA5337F117D1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170C-C191-4420-B2D7-8C277D1369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185" y="2240282"/>
            <a:ext cx="7526867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5535" y="2240282"/>
            <a:ext cx="7529829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95A38-8675-48A3-8E10-FDAE16930070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162E-200A-45CD-AE1E-E0E9E8BCC8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2" y="2149161"/>
            <a:ext cx="7541684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2987" indent="0">
              <a:buNone/>
              <a:defRPr sz="3733" b="1"/>
            </a:lvl2pPr>
            <a:lvl3pPr marL="1705973" indent="0">
              <a:buNone/>
              <a:defRPr sz="3333" b="1"/>
            </a:lvl3pPr>
            <a:lvl4pPr marL="2558960" indent="0">
              <a:buNone/>
              <a:defRPr sz="2933" b="1"/>
            </a:lvl4pPr>
            <a:lvl5pPr marL="3411948" indent="0">
              <a:buNone/>
              <a:defRPr sz="2933" b="1"/>
            </a:lvl5pPr>
            <a:lvl6pPr marL="4264935" indent="0">
              <a:buNone/>
              <a:defRPr sz="2933" b="1"/>
            </a:lvl6pPr>
            <a:lvl7pPr marL="5117928" indent="0">
              <a:buNone/>
              <a:defRPr sz="2933" b="1"/>
            </a:lvl7pPr>
            <a:lvl8pPr marL="5970915" indent="0">
              <a:buNone/>
              <a:defRPr sz="2933" b="1"/>
            </a:lvl8pPr>
            <a:lvl9pPr marL="6823901" indent="0">
              <a:buNone/>
              <a:defRPr sz="2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442" y="3044826"/>
            <a:ext cx="7541684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70723" y="2149161"/>
            <a:ext cx="7544647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2987" indent="0">
              <a:buNone/>
              <a:defRPr sz="3733" b="1"/>
            </a:lvl2pPr>
            <a:lvl3pPr marL="1705973" indent="0">
              <a:buNone/>
              <a:defRPr sz="3333" b="1"/>
            </a:lvl3pPr>
            <a:lvl4pPr marL="2558960" indent="0">
              <a:buNone/>
              <a:defRPr sz="2933" b="1"/>
            </a:lvl4pPr>
            <a:lvl5pPr marL="3411948" indent="0">
              <a:buNone/>
              <a:defRPr sz="2933" b="1"/>
            </a:lvl5pPr>
            <a:lvl6pPr marL="4264935" indent="0">
              <a:buNone/>
              <a:defRPr sz="2933" b="1"/>
            </a:lvl6pPr>
            <a:lvl7pPr marL="5117928" indent="0">
              <a:buNone/>
              <a:defRPr sz="2933" b="1"/>
            </a:lvl7pPr>
            <a:lvl8pPr marL="5970915" indent="0">
              <a:buNone/>
              <a:defRPr sz="2933" b="1"/>
            </a:lvl8pPr>
            <a:lvl9pPr marL="6823901" indent="0">
              <a:buNone/>
              <a:defRPr sz="2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70723" y="3044826"/>
            <a:ext cx="7544647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173A-15A1-4D1D-A723-949283702CFB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BA48-6EAE-41C3-B667-95F2B1C0D7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2" y="2149161"/>
            <a:ext cx="7541684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2576" indent="0">
              <a:buNone/>
              <a:defRPr sz="3733" b="1"/>
            </a:lvl2pPr>
            <a:lvl3pPr marL="1705152" indent="0">
              <a:buNone/>
              <a:defRPr sz="3333" b="1"/>
            </a:lvl3pPr>
            <a:lvl4pPr marL="2557729" indent="0">
              <a:buNone/>
              <a:defRPr sz="2933" b="1"/>
            </a:lvl4pPr>
            <a:lvl5pPr marL="3410305" indent="0">
              <a:buNone/>
              <a:defRPr sz="2933" b="1"/>
            </a:lvl5pPr>
            <a:lvl6pPr marL="4262889" indent="0">
              <a:buNone/>
              <a:defRPr sz="2933" b="1"/>
            </a:lvl6pPr>
            <a:lvl7pPr marL="5115471" indent="0">
              <a:buNone/>
              <a:defRPr sz="2933" b="1"/>
            </a:lvl7pPr>
            <a:lvl8pPr marL="5968047" indent="0">
              <a:buNone/>
              <a:defRPr sz="2933" b="1"/>
            </a:lvl8pPr>
            <a:lvl9pPr marL="6820628" indent="0">
              <a:buNone/>
              <a:defRPr sz="2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442" y="3044826"/>
            <a:ext cx="7541684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70731" y="2149161"/>
            <a:ext cx="7544647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2576" indent="0">
              <a:buNone/>
              <a:defRPr sz="3733" b="1"/>
            </a:lvl2pPr>
            <a:lvl3pPr marL="1705152" indent="0">
              <a:buNone/>
              <a:defRPr sz="3333" b="1"/>
            </a:lvl3pPr>
            <a:lvl4pPr marL="2557729" indent="0">
              <a:buNone/>
              <a:defRPr sz="2933" b="1"/>
            </a:lvl4pPr>
            <a:lvl5pPr marL="3410305" indent="0">
              <a:buNone/>
              <a:defRPr sz="2933" b="1"/>
            </a:lvl5pPr>
            <a:lvl6pPr marL="4262889" indent="0">
              <a:buNone/>
              <a:defRPr sz="2933" b="1"/>
            </a:lvl6pPr>
            <a:lvl7pPr marL="5115471" indent="0">
              <a:buNone/>
              <a:defRPr sz="2933" b="1"/>
            </a:lvl7pPr>
            <a:lvl8pPr marL="5968047" indent="0">
              <a:buNone/>
              <a:defRPr sz="2933" b="1"/>
            </a:lvl8pPr>
            <a:lvl9pPr marL="6820628" indent="0">
              <a:buNone/>
              <a:defRPr sz="2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70731" y="3044826"/>
            <a:ext cx="7544647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B378E-7BA1-4F8E-8355-EECBF24F9004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AEC9D-67DB-48A8-B297-E5847C6FF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C3B3-77E9-49AB-B465-41D7CD03AA23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00F37-995D-46E3-9A2E-2FA8549843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C3D3-F365-40A4-813C-AA738DDBAB9C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A195-859E-4004-B6F2-766715FA63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4" y="382270"/>
            <a:ext cx="5615517" cy="1626870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3428" y="382272"/>
            <a:ext cx="9541933" cy="819435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4" y="2009142"/>
            <a:ext cx="5615517" cy="6567488"/>
          </a:xfrm>
        </p:spPr>
        <p:txBody>
          <a:bodyPr/>
          <a:lstStyle>
            <a:lvl1pPr marL="0" indent="0">
              <a:buNone/>
              <a:defRPr sz="2667"/>
            </a:lvl1pPr>
            <a:lvl2pPr marL="852987" indent="0">
              <a:buNone/>
              <a:defRPr sz="2267"/>
            </a:lvl2pPr>
            <a:lvl3pPr marL="1705973" indent="0">
              <a:buNone/>
              <a:defRPr sz="1867"/>
            </a:lvl3pPr>
            <a:lvl4pPr marL="2558960" indent="0">
              <a:buNone/>
              <a:defRPr sz="1733"/>
            </a:lvl4pPr>
            <a:lvl5pPr marL="3411948" indent="0">
              <a:buNone/>
              <a:defRPr sz="1733"/>
            </a:lvl5pPr>
            <a:lvl6pPr marL="4264935" indent="0">
              <a:buNone/>
              <a:defRPr sz="1733"/>
            </a:lvl6pPr>
            <a:lvl7pPr marL="5117928" indent="0">
              <a:buNone/>
              <a:defRPr sz="1733"/>
            </a:lvl7pPr>
            <a:lvl8pPr marL="5970915" indent="0">
              <a:buNone/>
              <a:defRPr sz="1733"/>
            </a:lvl8pPr>
            <a:lvl9pPr marL="6823901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93DB-16C3-449A-A5FB-7D67CDB0453E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ABE3-0487-4122-8CAB-A28958F6E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604" y="6720843"/>
            <a:ext cx="10241280" cy="793433"/>
          </a:xfrm>
        </p:spPr>
        <p:txBody>
          <a:bodyPr anchor="b"/>
          <a:lstStyle>
            <a:lvl1pPr algn="l">
              <a:defRPr sz="3733" b="1">
                <a:solidFill>
                  <a:srgbClr val="7272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</p:spPr>
        <p:txBody>
          <a:bodyPr/>
          <a:lstStyle>
            <a:lvl1pPr marL="0" indent="0">
              <a:buNone/>
              <a:defRPr sz="6000"/>
            </a:lvl1pPr>
            <a:lvl2pPr marL="852987" indent="0">
              <a:buNone/>
              <a:defRPr sz="5200"/>
            </a:lvl2pPr>
            <a:lvl3pPr marL="1705973" indent="0">
              <a:buNone/>
              <a:defRPr sz="4533"/>
            </a:lvl3pPr>
            <a:lvl4pPr marL="2558960" indent="0">
              <a:buNone/>
              <a:defRPr sz="3733"/>
            </a:lvl4pPr>
            <a:lvl5pPr marL="3411948" indent="0">
              <a:buNone/>
              <a:defRPr sz="3733"/>
            </a:lvl5pPr>
            <a:lvl6pPr marL="4264935" indent="0">
              <a:buNone/>
              <a:defRPr sz="3733"/>
            </a:lvl6pPr>
            <a:lvl7pPr marL="5117928" indent="0">
              <a:buNone/>
              <a:defRPr sz="3733"/>
            </a:lvl7pPr>
            <a:lvl8pPr marL="5970915" indent="0">
              <a:buNone/>
              <a:defRPr sz="3733"/>
            </a:lvl8pPr>
            <a:lvl9pPr marL="6823901" indent="0">
              <a:buNone/>
              <a:defRPr sz="3733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5604" y="7514276"/>
            <a:ext cx="10241280" cy="1126807"/>
          </a:xfrm>
        </p:spPr>
        <p:txBody>
          <a:bodyPr/>
          <a:lstStyle>
            <a:lvl1pPr marL="0" indent="0">
              <a:buNone/>
              <a:defRPr sz="2667"/>
            </a:lvl1pPr>
            <a:lvl2pPr marL="852987" indent="0">
              <a:buNone/>
              <a:defRPr sz="2267"/>
            </a:lvl2pPr>
            <a:lvl3pPr marL="1705973" indent="0">
              <a:buNone/>
              <a:defRPr sz="1867"/>
            </a:lvl3pPr>
            <a:lvl4pPr marL="2558960" indent="0">
              <a:buNone/>
              <a:defRPr sz="1733"/>
            </a:lvl4pPr>
            <a:lvl5pPr marL="3411948" indent="0">
              <a:buNone/>
              <a:defRPr sz="1733"/>
            </a:lvl5pPr>
            <a:lvl6pPr marL="4264935" indent="0">
              <a:buNone/>
              <a:defRPr sz="1733"/>
            </a:lvl6pPr>
            <a:lvl7pPr marL="5117928" indent="0">
              <a:buNone/>
              <a:defRPr sz="1733"/>
            </a:lvl7pPr>
            <a:lvl8pPr marL="5970915" indent="0">
              <a:buNone/>
              <a:defRPr sz="1733"/>
            </a:lvl8pPr>
            <a:lvl9pPr marL="6823901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44F8-CF79-4913-82A9-C82E85B6C7A4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9DB7-BE3F-40E0-B00F-09CA7FFAE7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F0729-5FD4-4E8E-987F-0CA6ACE3F3C8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5720-8BD0-4428-9EFC-7B593E931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74880" y="384503"/>
            <a:ext cx="3840480" cy="81921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3440" y="384503"/>
            <a:ext cx="11236960" cy="81921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283B-308D-4F0D-998F-A04AC5FE695A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CE56-7AE8-4052-B949-25239D28C0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4184" y="162243"/>
            <a:ext cx="1536192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1007535" y="1978036"/>
            <a:ext cx="15187084" cy="6556375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1EA4-3C2B-4263-992D-133B1E799EF0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E48EB-EDAB-4FCD-9E26-2582F46409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fondcouv_32couleu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068800" cy="9601200"/>
          </a:xfrm>
          <a:prstGeom prst="rect">
            <a:avLst/>
          </a:prstGeom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18156" y="1878036"/>
            <a:ext cx="9135957" cy="205803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15195" y="4093845"/>
            <a:ext cx="9201149" cy="245364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004B78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69506" y="8743315"/>
            <a:ext cx="7546545" cy="666750"/>
          </a:xfrm>
        </p:spPr>
        <p:txBody>
          <a:bodyPr/>
          <a:lstStyle>
            <a:lvl1pPr>
              <a:defRPr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fld id="{9E4F9DD6-50C6-40DE-A7AB-316EA6BA2DEC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232640" y="8743315"/>
            <a:ext cx="3982720" cy="666750"/>
          </a:xfrm>
        </p:spPr>
        <p:txBody>
          <a:bodyPr/>
          <a:lstStyle>
            <a:lvl1pPr>
              <a:defRPr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fld id="{C2AA9FA1-8711-4C24-B854-9C64E63842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 descr="I:\OECD logotype text\OECD_TEXT_2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496" y="192110"/>
            <a:ext cx="7008779" cy="1622403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34C0-5D28-48D3-9A76-D2DA2DCAD548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0159E-BA34-437D-B2FF-6C7E8787C6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317" y="6169685"/>
            <a:ext cx="14508480" cy="1906905"/>
          </a:xfrm>
        </p:spPr>
        <p:txBody>
          <a:bodyPr anchor="t"/>
          <a:lstStyle>
            <a:lvl1pPr algn="l">
              <a:defRPr sz="746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317" y="4069400"/>
            <a:ext cx="14508480" cy="2100262"/>
          </a:xfrm>
        </p:spPr>
        <p:txBody>
          <a:bodyPr anchor="b"/>
          <a:lstStyle>
            <a:lvl1pPr marL="0" indent="0">
              <a:buNone/>
              <a:defRPr sz="3733"/>
            </a:lvl1pPr>
            <a:lvl2pPr marL="851857" indent="0">
              <a:buNone/>
              <a:defRPr sz="3333"/>
            </a:lvl2pPr>
            <a:lvl3pPr marL="1703715" indent="0">
              <a:buNone/>
              <a:defRPr sz="2933"/>
            </a:lvl3pPr>
            <a:lvl4pPr marL="2555573" indent="0">
              <a:buNone/>
              <a:defRPr sz="2667"/>
            </a:lvl4pPr>
            <a:lvl5pPr marL="3407440" indent="0">
              <a:buNone/>
              <a:defRPr sz="2667"/>
            </a:lvl5pPr>
            <a:lvl6pPr marL="4259310" indent="0">
              <a:buNone/>
              <a:defRPr sz="2667"/>
            </a:lvl6pPr>
            <a:lvl7pPr marL="5111175" indent="0">
              <a:buNone/>
              <a:defRPr sz="2667"/>
            </a:lvl7pPr>
            <a:lvl8pPr marL="5963038" indent="0">
              <a:buNone/>
              <a:defRPr sz="2667"/>
            </a:lvl8pPr>
            <a:lvl9pPr marL="6814902" indent="0">
              <a:buNone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FEDB-38FB-4675-9D2D-CA5337F117D1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170C-C191-4420-B2D7-8C277D1369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B1BD-904E-4DC9-A85A-1D83D8AAEDDF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69D55-2330-45F7-8632-0D064425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185" y="2240282"/>
            <a:ext cx="7526867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5535" y="2240282"/>
            <a:ext cx="7529829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95A38-8675-48A3-8E10-FDAE16930070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162E-200A-45CD-AE1E-E0E9E8BCC8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2" y="2149161"/>
            <a:ext cx="7541684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1857" indent="0">
              <a:buNone/>
              <a:defRPr sz="3733" b="1"/>
            </a:lvl2pPr>
            <a:lvl3pPr marL="1703715" indent="0">
              <a:buNone/>
              <a:defRPr sz="3333" b="1"/>
            </a:lvl3pPr>
            <a:lvl4pPr marL="2555573" indent="0">
              <a:buNone/>
              <a:defRPr sz="2933" b="1"/>
            </a:lvl4pPr>
            <a:lvl5pPr marL="3407440" indent="0">
              <a:buNone/>
              <a:defRPr sz="2933" b="1"/>
            </a:lvl5pPr>
            <a:lvl6pPr marL="4259310" indent="0">
              <a:buNone/>
              <a:defRPr sz="2933" b="1"/>
            </a:lvl6pPr>
            <a:lvl7pPr marL="5111175" indent="0">
              <a:buNone/>
              <a:defRPr sz="2933" b="1"/>
            </a:lvl7pPr>
            <a:lvl8pPr marL="5963038" indent="0">
              <a:buNone/>
              <a:defRPr sz="2933" b="1"/>
            </a:lvl8pPr>
            <a:lvl9pPr marL="6814902" indent="0">
              <a:buNone/>
              <a:defRPr sz="2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442" y="3044826"/>
            <a:ext cx="7541684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70745" y="2149161"/>
            <a:ext cx="7544647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1857" indent="0">
              <a:buNone/>
              <a:defRPr sz="3733" b="1"/>
            </a:lvl2pPr>
            <a:lvl3pPr marL="1703715" indent="0">
              <a:buNone/>
              <a:defRPr sz="3333" b="1"/>
            </a:lvl3pPr>
            <a:lvl4pPr marL="2555573" indent="0">
              <a:buNone/>
              <a:defRPr sz="2933" b="1"/>
            </a:lvl4pPr>
            <a:lvl5pPr marL="3407440" indent="0">
              <a:buNone/>
              <a:defRPr sz="2933" b="1"/>
            </a:lvl5pPr>
            <a:lvl6pPr marL="4259310" indent="0">
              <a:buNone/>
              <a:defRPr sz="2933" b="1"/>
            </a:lvl6pPr>
            <a:lvl7pPr marL="5111175" indent="0">
              <a:buNone/>
              <a:defRPr sz="2933" b="1"/>
            </a:lvl7pPr>
            <a:lvl8pPr marL="5963038" indent="0">
              <a:buNone/>
              <a:defRPr sz="2933" b="1"/>
            </a:lvl8pPr>
            <a:lvl9pPr marL="6814902" indent="0">
              <a:buNone/>
              <a:defRPr sz="2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70745" y="3044826"/>
            <a:ext cx="7544647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173A-15A1-4D1D-A723-949283702CFB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BA48-6EAE-41C3-B667-95F2B1C0D7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C3B3-77E9-49AB-B465-41D7CD03AA23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00F37-995D-46E3-9A2E-2FA8549843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C3D3-F365-40A4-813C-AA738DDBAB9C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A195-859E-4004-B6F2-766715FA63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4" y="382270"/>
            <a:ext cx="5615517" cy="1626870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3428" y="382272"/>
            <a:ext cx="9541933" cy="819435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4" y="2009142"/>
            <a:ext cx="5615517" cy="6567488"/>
          </a:xfrm>
        </p:spPr>
        <p:txBody>
          <a:bodyPr/>
          <a:lstStyle>
            <a:lvl1pPr marL="0" indent="0">
              <a:buNone/>
              <a:defRPr sz="2667"/>
            </a:lvl1pPr>
            <a:lvl2pPr marL="851857" indent="0">
              <a:buNone/>
              <a:defRPr sz="2267"/>
            </a:lvl2pPr>
            <a:lvl3pPr marL="1703715" indent="0">
              <a:buNone/>
              <a:defRPr sz="1867"/>
            </a:lvl3pPr>
            <a:lvl4pPr marL="2555573" indent="0">
              <a:buNone/>
              <a:defRPr sz="1733"/>
            </a:lvl4pPr>
            <a:lvl5pPr marL="3407440" indent="0">
              <a:buNone/>
              <a:defRPr sz="1733"/>
            </a:lvl5pPr>
            <a:lvl6pPr marL="4259310" indent="0">
              <a:buNone/>
              <a:defRPr sz="1733"/>
            </a:lvl6pPr>
            <a:lvl7pPr marL="5111175" indent="0">
              <a:buNone/>
              <a:defRPr sz="1733"/>
            </a:lvl7pPr>
            <a:lvl8pPr marL="5963038" indent="0">
              <a:buNone/>
              <a:defRPr sz="1733"/>
            </a:lvl8pPr>
            <a:lvl9pPr marL="6814902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93DB-16C3-449A-A5FB-7D67CDB0453E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ABE3-0487-4122-8CAB-A28958F6E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604" y="6720843"/>
            <a:ext cx="10241280" cy="793433"/>
          </a:xfrm>
        </p:spPr>
        <p:txBody>
          <a:bodyPr anchor="b"/>
          <a:lstStyle>
            <a:lvl1pPr algn="l">
              <a:defRPr sz="3733" b="1">
                <a:solidFill>
                  <a:srgbClr val="7272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</p:spPr>
        <p:txBody>
          <a:bodyPr/>
          <a:lstStyle>
            <a:lvl1pPr marL="0" indent="0">
              <a:buNone/>
              <a:defRPr sz="6000"/>
            </a:lvl1pPr>
            <a:lvl2pPr marL="851857" indent="0">
              <a:buNone/>
              <a:defRPr sz="5200"/>
            </a:lvl2pPr>
            <a:lvl3pPr marL="1703715" indent="0">
              <a:buNone/>
              <a:defRPr sz="4533"/>
            </a:lvl3pPr>
            <a:lvl4pPr marL="2555573" indent="0">
              <a:buNone/>
              <a:defRPr sz="3733"/>
            </a:lvl4pPr>
            <a:lvl5pPr marL="3407440" indent="0">
              <a:buNone/>
              <a:defRPr sz="3733"/>
            </a:lvl5pPr>
            <a:lvl6pPr marL="4259310" indent="0">
              <a:buNone/>
              <a:defRPr sz="3733"/>
            </a:lvl6pPr>
            <a:lvl7pPr marL="5111175" indent="0">
              <a:buNone/>
              <a:defRPr sz="3733"/>
            </a:lvl7pPr>
            <a:lvl8pPr marL="5963038" indent="0">
              <a:buNone/>
              <a:defRPr sz="3733"/>
            </a:lvl8pPr>
            <a:lvl9pPr marL="6814902" indent="0">
              <a:buNone/>
              <a:defRPr sz="3733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5604" y="7514276"/>
            <a:ext cx="10241280" cy="1126807"/>
          </a:xfrm>
        </p:spPr>
        <p:txBody>
          <a:bodyPr/>
          <a:lstStyle>
            <a:lvl1pPr marL="0" indent="0">
              <a:buNone/>
              <a:defRPr sz="2667"/>
            </a:lvl1pPr>
            <a:lvl2pPr marL="851857" indent="0">
              <a:buNone/>
              <a:defRPr sz="2267"/>
            </a:lvl2pPr>
            <a:lvl3pPr marL="1703715" indent="0">
              <a:buNone/>
              <a:defRPr sz="1867"/>
            </a:lvl3pPr>
            <a:lvl4pPr marL="2555573" indent="0">
              <a:buNone/>
              <a:defRPr sz="1733"/>
            </a:lvl4pPr>
            <a:lvl5pPr marL="3407440" indent="0">
              <a:buNone/>
              <a:defRPr sz="1733"/>
            </a:lvl5pPr>
            <a:lvl6pPr marL="4259310" indent="0">
              <a:buNone/>
              <a:defRPr sz="1733"/>
            </a:lvl6pPr>
            <a:lvl7pPr marL="5111175" indent="0">
              <a:buNone/>
              <a:defRPr sz="1733"/>
            </a:lvl7pPr>
            <a:lvl8pPr marL="5963038" indent="0">
              <a:buNone/>
              <a:defRPr sz="1733"/>
            </a:lvl8pPr>
            <a:lvl9pPr marL="6814902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44F8-CF79-4913-82A9-C82E85B6C7A4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9DB7-BE3F-40E0-B00F-09CA7FFAE7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F0729-5FD4-4E8E-987F-0CA6ACE3F3C8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5720-8BD0-4428-9EFC-7B593E931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74880" y="384518"/>
            <a:ext cx="3840480" cy="81921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3440" y="384518"/>
            <a:ext cx="11236960" cy="81921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283B-308D-4F0D-998F-A04AC5FE695A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CE56-7AE8-4052-B949-25239D28C0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fondcouv_32couleu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068800" cy="9601200"/>
          </a:xfrm>
          <a:prstGeom prst="rect">
            <a:avLst/>
          </a:prstGeom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18156" y="1878029"/>
            <a:ext cx="9135957" cy="205803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15195" y="4093845"/>
            <a:ext cx="9201149" cy="245364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004B78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69506" y="8743315"/>
            <a:ext cx="7546545" cy="666750"/>
          </a:xfrm>
        </p:spPr>
        <p:txBody>
          <a:bodyPr/>
          <a:lstStyle>
            <a:lvl1pPr>
              <a:defRPr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fld id="{9E4F9DD6-50C6-40DE-A7AB-316EA6BA2DEC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232640" y="8743315"/>
            <a:ext cx="3982720" cy="666750"/>
          </a:xfrm>
        </p:spPr>
        <p:txBody>
          <a:bodyPr/>
          <a:lstStyle>
            <a:lvl1pPr>
              <a:defRPr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fld id="{C2AA9FA1-8711-4C24-B854-9C64E63842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 descr="I:\OECD logotype text\OECD_TEXT_2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496" y="192102"/>
            <a:ext cx="7008779" cy="1622403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34C0-5D28-48D3-9A76-D2DA2DCAD548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0159E-BA34-437D-B2FF-6C7E8787C6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317" y="6169676"/>
            <a:ext cx="14508480" cy="1906905"/>
          </a:xfrm>
        </p:spPr>
        <p:txBody>
          <a:bodyPr anchor="t"/>
          <a:lstStyle>
            <a:lvl1pPr algn="l">
              <a:defRPr sz="746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317" y="4069400"/>
            <a:ext cx="14508480" cy="2100262"/>
          </a:xfrm>
        </p:spPr>
        <p:txBody>
          <a:bodyPr anchor="b"/>
          <a:lstStyle>
            <a:lvl1pPr marL="0" indent="0">
              <a:buNone/>
              <a:defRPr sz="3733"/>
            </a:lvl1pPr>
            <a:lvl2pPr marL="852473" indent="0">
              <a:buNone/>
              <a:defRPr sz="3333"/>
            </a:lvl2pPr>
            <a:lvl3pPr marL="1704947" indent="0">
              <a:buNone/>
              <a:defRPr sz="2933"/>
            </a:lvl3pPr>
            <a:lvl4pPr marL="2557421" indent="0">
              <a:buNone/>
              <a:defRPr sz="2667"/>
            </a:lvl4pPr>
            <a:lvl5pPr marL="3409895" indent="0">
              <a:buNone/>
              <a:defRPr sz="2667"/>
            </a:lvl5pPr>
            <a:lvl6pPr marL="4262377" indent="0">
              <a:buNone/>
              <a:defRPr sz="2667"/>
            </a:lvl6pPr>
            <a:lvl7pPr marL="5114857" indent="0">
              <a:buNone/>
              <a:defRPr sz="2667"/>
            </a:lvl7pPr>
            <a:lvl8pPr marL="5967331" indent="0">
              <a:buNone/>
              <a:defRPr sz="2667"/>
            </a:lvl8pPr>
            <a:lvl9pPr marL="6819810" indent="0">
              <a:buNone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FEDB-38FB-4675-9D2D-CA5337F117D1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170C-C191-4420-B2D7-8C277D1369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185" y="2240282"/>
            <a:ext cx="7526867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5535" y="2240282"/>
            <a:ext cx="7529829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95A38-8675-48A3-8E10-FDAE16930070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162E-200A-45CD-AE1E-E0E9E8BCC8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2" y="2149161"/>
            <a:ext cx="7541684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2473" indent="0">
              <a:buNone/>
              <a:defRPr sz="3733" b="1"/>
            </a:lvl2pPr>
            <a:lvl3pPr marL="1704947" indent="0">
              <a:buNone/>
              <a:defRPr sz="3333" b="1"/>
            </a:lvl3pPr>
            <a:lvl4pPr marL="2557421" indent="0">
              <a:buNone/>
              <a:defRPr sz="2933" b="1"/>
            </a:lvl4pPr>
            <a:lvl5pPr marL="3409895" indent="0">
              <a:buNone/>
              <a:defRPr sz="2933" b="1"/>
            </a:lvl5pPr>
            <a:lvl6pPr marL="4262377" indent="0">
              <a:buNone/>
              <a:defRPr sz="2933" b="1"/>
            </a:lvl6pPr>
            <a:lvl7pPr marL="5114857" indent="0">
              <a:buNone/>
              <a:defRPr sz="2933" b="1"/>
            </a:lvl7pPr>
            <a:lvl8pPr marL="5967331" indent="0">
              <a:buNone/>
              <a:defRPr sz="2933" b="1"/>
            </a:lvl8pPr>
            <a:lvl9pPr marL="6819810" indent="0">
              <a:buNone/>
              <a:defRPr sz="2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442" y="3044826"/>
            <a:ext cx="7541684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70733" y="2149161"/>
            <a:ext cx="7544647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2473" indent="0">
              <a:buNone/>
              <a:defRPr sz="3733" b="1"/>
            </a:lvl2pPr>
            <a:lvl3pPr marL="1704947" indent="0">
              <a:buNone/>
              <a:defRPr sz="3333" b="1"/>
            </a:lvl3pPr>
            <a:lvl4pPr marL="2557421" indent="0">
              <a:buNone/>
              <a:defRPr sz="2933" b="1"/>
            </a:lvl4pPr>
            <a:lvl5pPr marL="3409895" indent="0">
              <a:buNone/>
              <a:defRPr sz="2933" b="1"/>
            </a:lvl5pPr>
            <a:lvl6pPr marL="4262377" indent="0">
              <a:buNone/>
              <a:defRPr sz="2933" b="1"/>
            </a:lvl6pPr>
            <a:lvl7pPr marL="5114857" indent="0">
              <a:buNone/>
              <a:defRPr sz="2933" b="1"/>
            </a:lvl7pPr>
            <a:lvl8pPr marL="5967331" indent="0">
              <a:buNone/>
              <a:defRPr sz="2933" b="1"/>
            </a:lvl8pPr>
            <a:lvl9pPr marL="6819810" indent="0">
              <a:buNone/>
              <a:defRPr sz="2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70733" y="3044826"/>
            <a:ext cx="7544647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173A-15A1-4D1D-A723-949283702CFB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BA48-6EAE-41C3-B667-95F2B1C0D7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C3B3-77E9-49AB-B465-41D7CD03AA23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00F37-995D-46E3-9A2E-2FA8549843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C3D3-F365-40A4-813C-AA738DDBAB9C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A195-859E-4004-B6F2-766715FA63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4" y="382270"/>
            <a:ext cx="5615517" cy="1626870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3428" y="382272"/>
            <a:ext cx="9541933" cy="819435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4" y="2009142"/>
            <a:ext cx="5615517" cy="6567488"/>
          </a:xfrm>
        </p:spPr>
        <p:txBody>
          <a:bodyPr/>
          <a:lstStyle>
            <a:lvl1pPr marL="0" indent="0">
              <a:buNone/>
              <a:defRPr sz="2667"/>
            </a:lvl1pPr>
            <a:lvl2pPr marL="852473" indent="0">
              <a:buNone/>
              <a:defRPr sz="2267"/>
            </a:lvl2pPr>
            <a:lvl3pPr marL="1704947" indent="0">
              <a:buNone/>
              <a:defRPr sz="1867"/>
            </a:lvl3pPr>
            <a:lvl4pPr marL="2557421" indent="0">
              <a:buNone/>
              <a:defRPr sz="1733"/>
            </a:lvl4pPr>
            <a:lvl5pPr marL="3409895" indent="0">
              <a:buNone/>
              <a:defRPr sz="1733"/>
            </a:lvl5pPr>
            <a:lvl6pPr marL="4262377" indent="0">
              <a:buNone/>
              <a:defRPr sz="1733"/>
            </a:lvl6pPr>
            <a:lvl7pPr marL="5114857" indent="0">
              <a:buNone/>
              <a:defRPr sz="1733"/>
            </a:lvl7pPr>
            <a:lvl8pPr marL="5967331" indent="0">
              <a:buNone/>
              <a:defRPr sz="1733"/>
            </a:lvl8pPr>
            <a:lvl9pPr marL="6819810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93DB-16C3-449A-A5FB-7D67CDB0453E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ABE3-0487-4122-8CAB-A28958F6E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604" y="6720843"/>
            <a:ext cx="10241280" cy="793433"/>
          </a:xfrm>
        </p:spPr>
        <p:txBody>
          <a:bodyPr anchor="b"/>
          <a:lstStyle>
            <a:lvl1pPr algn="l">
              <a:defRPr sz="3733" b="1">
                <a:solidFill>
                  <a:srgbClr val="7272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</p:spPr>
        <p:txBody>
          <a:bodyPr/>
          <a:lstStyle>
            <a:lvl1pPr marL="0" indent="0">
              <a:buNone/>
              <a:defRPr sz="6000"/>
            </a:lvl1pPr>
            <a:lvl2pPr marL="852473" indent="0">
              <a:buNone/>
              <a:defRPr sz="5200"/>
            </a:lvl2pPr>
            <a:lvl3pPr marL="1704947" indent="0">
              <a:buNone/>
              <a:defRPr sz="4533"/>
            </a:lvl3pPr>
            <a:lvl4pPr marL="2557421" indent="0">
              <a:buNone/>
              <a:defRPr sz="3733"/>
            </a:lvl4pPr>
            <a:lvl5pPr marL="3409895" indent="0">
              <a:buNone/>
              <a:defRPr sz="3733"/>
            </a:lvl5pPr>
            <a:lvl6pPr marL="4262377" indent="0">
              <a:buNone/>
              <a:defRPr sz="3733"/>
            </a:lvl6pPr>
            <a:lvl7pPr marL="5114857" indent="0">
              <a:buNone/>
              <a:defRPr sz="3733"/>
            </a:lvl7pPr>
            <a:lvl8pPr marL="5967331" indent="0">
              <a:buNone/>
              <a:defRPr sz="3733"/>
            </a:lvl8pPr>
            <a:lvl9pPr marL="6819810" indent="0">
              <a:buNone/>
              <a:defRPr sz="3733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5604" y="7514276"/>
            <a:ext cx="10241280" cy="1126807"/>
          </a:xfrm>
        </p:spPr>
        <p:txBody>
          <a:bodyPr/>
          <a:lstStyle>
            <a:lvl1pPr marL="0" indent="0">
              <a:buNone/>
              <a:defRPr sz="2667"/>
            </a:lvl1pPr>
            <a:lvl2pPr marL="852473" indent="0">
              <a:buNone/>
              <a:defRPr sz="2267"/>
            </a:lvl2pPr>
            <a:lvl3pPr marL="1704947" indent="0">
              <a:buNone/>
              <a:defRPr sz="1867"/>
            </a:lvl3pPr>
            <a:lvl4pPr marL="2557421" indent="0">
              <a:buNone/>
              <a:defRPr sz="1733"/>
            </a:lvl4pPr>
            <a:lvl5pPr marL="3409895" indent="0">
              <a:buNone/>
              <a:defRPr sz="1733"/>
            </a:lvl5pPr>
            <a:lvl6pPr marL="4262377" indent="0">
              <a:buNone/>
              <a:defRPr sz="1733"/>
            </a:lvl6pPr>
            <a:lvl7pPr marL="5114857" indent="0">
              <a:buNone/>
              <a:defRPr sz="1733"/>
            </a:lvl7pPr>
            <a:lvl8pPr marL="5967331" indent="0">
              <a:buNone/>
              <a:defRPr sz="1733"/>
            </a:lvl8pPr>
            <a:lvl9pPr marL="6819810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44F8-CF79-4913-82A9-C82E85B6C7A4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9DB7-BE3F-40E0-B00F-09CA7FFAE7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F0729-5FD4-4E8E-987F-0CA6ACE3F3C8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5720-8BD0-4428-9EFC-7B593E931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74880" y="384510"/>
            <a:ext cx="3840480" cy="81921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3440" y="384510"/>
            <a:ext cx="11236960" cy="81921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283B-308D-4F0D-998F-A04AC5FE695A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CE56-7AE8-4052-B949-25239D28C0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200" y="3679917"/>
            <a:ext cx="4905600" cy="5921483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17"/>
            <a:ext cx="4905600" cy="592148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553600" y="2962953"/>
            <a:ext cx="11760000" cy="2283688"/>
          </a:xfrm>
          <a:prstGeom prst="rect">
            <a:avLst/>
          </a:prstGeom>
        </p:spPr>
        <p:txBody>
          <a:bodyPr lIns="125985" rIns="125985" anchor="b">
            <a:spAutoFit/>
          </a:bodyPr>
          <a:lstStyle>
            <a:lvl1pPr>
              <a:lnSpc>
                <a:spcPts val="8398"/>
              </a:lnSpc>
              <a:defRPr sz="84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553600" y="5327282"/>
            <a:ext cx="11760000" cy="603741"/>
          </a:xfrm>
        </p:spPr>
        <p:txBody>
          <a:bodyPr lIns="125985" rIns="125985">
            <a:spAutoFit/>
          </a:bodyPr>
          <a:lstStyle>
            <a:lvl1pPr marL="0" indent="0" algn="l">
              <a:lnSpc>
                <a:spcPts val="3733"/>
              </a:lnSpc>
              <a:spcBef>
                <a:spcPts val="0"/>
              </a:spcBef>
              <a:buNone/>
              <a:defRPr sz="3333" baseline="0">
                <a:solidFill>
                  <a:schemeClr val="bg1"/>
                </a:solidFill>
                <a:latin typeface="+mj-lt"/>
              </a:defRPr>
            </a:lvl1pPr>
            <a:lvl2pPr marL="853295" indent="0" algn="ctr">
              <a:buNone/>
            </a:lvl2pPr>
            <a:lvl3pPr marL="1706589" indent="0" algn="ctr">
              <a:buNone/>
            </a:lvl3pPr>
            <a:lvl4pPr marL="2559884" indent="0" algn="ctr">
              <a:buNone/>
            </a:lvl4pPr>
            <a:lvl5pPr marL="3413180" indent="0" algn="ctr">
              <a:buNone/>
            </a:lvl5pPr>
            <a:lvl6pPr marL="4266475" indent="0" algn="ctr">
              <a:buNone/>
            </a:lvl6pPr>
            <a:lvl7pPr marL="5119769" indent="0" algn="ctr">
              <a:buNone/>
            </a:lvl7pPr>
            <a:lvl8pPr marL="5973064" indent="0" algn="ctr">
              <a:buNone/>
            </a:lvl8pPr>
            <a:lvl9pPr marL="6826359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4244" y="604800"/>
            <a:ext cx="1292307" cy="2016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2640" y="8976240"/>
            <a:ext cx="1680000" cy="342720"/>
          </a:xfrm>
          <a:prstGeom prst="rect">
            <a:avLst/>
          </a:prstGeom>
        </p:spPr>
        <p:txBody>
          <a:bodyPr vert="horz" lIns="128001" tIns="64001" rIns="128001" bIns="64001" rtlCol="0" anchor="t" anchorCtr="0"/>
          <a:lstStyle>
            <a:lvl1pPr algn="l">
              <a:defRPr sz="1867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9E4F9DD6-50C6-40DE-A7AB-316EA6BA2DEC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3600" y="8976240"/>
            <a:ext cx="8736000" cy="342720"/>
          </a:xfrm>
          <a:prstGeom prst="rect">
            <a:avLst/>
          </a:prstGeom>
        </p:spPr>
        <p:txBody>
          <a:bodyPr vert="horz" lIns="128001" tIns="64001" rIns="128001" bIns="64001" rtlCol="0" anchor="t" anchorCtr="0"/>
          <a:lstStyle>
            <a:lvl1pPr algn="l">
              <a:defRPr sz="1867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800" y="8477285"/>
            <a:ext cx="3252480" cy="8103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4" y="382270"/>
            <a:ext cx="5615517" cy="1626870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3428" y="382272"/>
            <a:ext cx="9541933" cy="819435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4" y="2009142"/>
            <a:ext cx="5615517" cy="6567488"/>
          </a:xfrm>
        </p:spPr>
        <p:txBody>
          <a:bodyPr/>
          <a:lstStyle>
            <a:lvl1pPr marL="0" indent="0">
              <a:buNone/>
              <a:defRPr sz="2667"/>
            </a:lvl1pPr>
            <a:lvl2pPr marL="852576" indent="0">
              <a:buNone/>
              <a:defRPr sz="2267"/>
            </a:lvl2pPr>
            <a:lvl3pPr marL="1705152" indent="0">
              <a:buNone/>
              <a:defRPr sz="1867"/>
            </a:lvl3pPr>
            <a:lvl4pPr marL="2557729" indent="0">
              <a:buNone/>
              <a:defRPr sz="1733"/>
            </a:lvl4pPr>
            <a:lvl5pPr marL="3410305" indent="0">
              <a:buNone/>
              <a:defRPr sz="1733"/>
            </a:lvl5pPr>
            <a:lvl6pPr marL="4262889" indent="0">
              <a:buNone/>
              <a:defRPr sz="1733"/>
            </a:lvl6pPr>
            <a:lvl7pPr marL="5115471" indent="0">
              <a:buNone/>
              <a:defRPr sz="1733"/>
            </a:lvl7pPr>
            <a:lvl8pPr marL="5968047" indent="0">
              <a:buNone/>
              <a:defRPr sz="1733"/>
            </a:lvl8pPr>
            <a:lvl9pPr marL="6820628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97396-1BE8-4F08-9389-D8BB7023C9F2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9A48-66EA-44B3-88D9-634E7C364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2640" y="8976240"/>
            <a:ext cx="1680000" cy="342720"/>
          </a:xfrm>
          <a:prstGeom prst="rect">
            <a:avLst/>
          </a:prstGeom>
        </p:spPr>
        <p:txBody>
          <a:bodyPr vert="horz" lIns="128001" tIns="64001" rIns="128001" bIns="64001" rtlCol="0" anchor="t" anchorCtr="0"/>
          <a:lstStyle>
            <a:lvl1pPr algn="l">
              <a:defRPr sz="1867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11A034C0-5D28-48D3-9A76-D2DA2DCAD548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3600" y="8976240"/>
            <a:ext cx="8736000" cy="342720"/>
          </a:xfrm>
          <a:prstGeom prst="rect">
            <a:avLst/>
          </a:prstGeom>
        </p:spPr>
        <p:txBody>
          <a:bodyPr vert="horz" lIns="128001" tIns="64001" rIns="128001" bIns="64001" rtlCol="0" anchor="t" anchorCtr="0"/>
          <a:lstStyle>
            <a:lvl1pPr algn="l">
              <a:defRPr sz="1867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28000" y="8976240"/>
            <a:ext cx="638400" cy="342720"/>
          </a:xfrm>
          <a:prstGeom prst="rect">
            <a:avLst/>
          </a:prstGeom>
        </p:spPr>
        <p:txBody>
          <a:bodyPr vert="horz" wrap="none" lIns="128001" tIns="64001" rIns="128001" bIns="64001" rtlCol="0" anchor="t" anchorCtr="0"/>
          <a:lstStyle>
            <a:lvl1pPr algn="r">
              <a:defRPr sz="1867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0470159E-BA34-437D-B2FF-6C7E8787C6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16000" y="332640"/>
            <a:ext cx="13843200" cy="1431360"/>
          </a:xfrm>
          <a:prstGeom prst="rect">
            <a:avLst/>
          </a:prstGeom>
        </p:spPr>
        <p:txBody>
          <a:bodyPr vert="horz" lIns="128001" tIns="64001" rIns="128001" bIns="64001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604" y="6720843"/>
            <a:ext cx="10241280" cy="793433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</p:spPr>
        <p:txBody>
          <a:bodyPr/>
          <a:lstStyle>
            <a:lvl1pPr marL="0" indent="0">
              <a:buNone/>
              <a:defRPr sz="6000"/>
            </a:lvl1pPr>
            <a:lvl2pPr marL="852576" indent="0">
              <a:buNone/>
              <a:defRPr sz="5200"/>
            </a:lvl2pPr>
            <a:lvl3pPr marL="1705152" indent="0">
              <a:buNone/>
              <a:defRPr sz="4533"/>
            </a:lvl3pPr>
            <a:lvl4pPr marL="2557729" indent="0">
              <a:buNone/>
              <a:defRPr sz="3733"/>
            </a:lvl4pPr>
            <a:lvl5pPr marL="3410305" indent="0">
              <a:buNone/>
              <a:defRPr sz="3733"/>
            </a:lvl5pPr>
            <a:lvl6pPr marL="4262889" indent="0">
              <a:buNone/>
              <a:defRPr sz="3733"/>
            </a:lvl6pPr>
            <a:lvl7pPr marL="5115471" indent="0">
              <a:buNone/>
              <a:defRPr sz="3733"/>
            </a:lvl7pPr>
            <a:lvl8pPr marL="5968047" indent="0">
              <a:buNone/>
              <a:defRPr sz="3733"/>
            </a:lvl8pPr>
            <a:lvl9pPr marL="6820628" indent="0">
              <a:buNone/>
              <a:defRPr sz="3733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5604" y="7514276"/>
            <a:ext cx="10241280" cy="1126807"/>
          </a:xfrm>
        </p:spPr>
        <p:txBody>
          <a:bodyPr/>
          <a:lstStyle>
            <a:lvl1pPr marL="0" indent="0">
              <a:buNone/>
              <a:defRPr sz="2667"/>
            </a:lvl1pPr>
            <a:lvl2pPr marL="852576" indent="0">
              <a:buNone/>
              <a:defRPr sz="2267"/>
            </a:lvl2pPr>
            <a:lvl3pPr marL="1705152" indent="0">
              <a:buNone/>
              <a:defRPr sz="1867"/>
            </a:lvl3pPr>
            <a:lvl4pPr marL="2557729" indent="0">
              <a:buNone/>
              <a:defRPr sz="1733"/>
            </a:lvl4pPr>
            <a:lvl5pPr marL="3410305" indent="0">
              <a:buNone/>
              <a:defRPr sz="1733"/>
            </a:lvl5pPr>
            <a:lvl6pPr marL="4262889" indent="0">
              <a:buNone/>
              <a:defRPr sz="1733"/>
            </a:lvl6pPr>
            <a:lvl7pPr marL="5115471" indent="0">
              <a:buNone/>
              <a:defRPr sz="1733"/>
            </a:lvl7pPr>
            <a:lvl8pPr marL="5968047" indent="0">
              <a:buNone/>
              <a:defRPr sz="1733"/>
            </a:lvl8pPr>
            <a:lvl9pPr marL="6820628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B8A21-AFF5-491A-A4B9-9C765954885F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CC208-FB75-4B9D-BFA9-A9F942F52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8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1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3017" y="384175"/>
            <a:ext cx="1536276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93" tIns="63952" rIns="127893" bIns="639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4184" y="2239964"/>
            <a:ext cx="153416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3017" y="8743951"/>
            <a:ext cx="398356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>
            <a:lvl1pPr algn="l" defTabSz="1705152" fontAlgn="auto">
              <a:spcBef>
                <a:spcPts val="0"/>
              </a:spcBef>
              <a:spcAft>
                <a:spcPts val="0"/>
              </a:spcAft>
              <a:defRPr sz="2667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F58B05-C8F5-4548-A55F-D7803D52972D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1417" y="8743951"/>
            <a:ext cx="540596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>
            <a:lvl1pPr defTabSz="1705152" fontAlgn="auto">
              <a:spcBef>
                <a:spcPts val="0"/>
              </a:spcBef>
              <a:spcAft>
                <a:spcPts val="0"/>
              </a:spcAft>
              <a:defRPr sz="2667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4738" y="8732837"/>
            <a:ext cx="2019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>
            <a:lvl1pPr algn="r" defTabSz="1705152" fontAlgn="auto">
              <a:spcBef>
                <a:spcPts val="0"/>
              </a:spcBef>
              <a:spcAft>
                <a:spcPts val="0"/>
              </a:spcAft>
              <a:defRPr sz="2667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BC0BF9-C2D9-488C-8040-4A9C45E9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30" r:id="rId7"/>
    <p:sldLayoutId id="2147483705" r:id="rId8"/>
    <p:sldLayoutId id="2147483706" r:id="rId9"/>
    <p:sldLayoutId id="2147483707" r:id="rId10"/>
    <p:sldLayoutId id="2147483708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8266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266">
          <a:solidFill>
            <a:schemeClr val="bg1"/>
          </a:solidFill>
          <a:latin typeface="Helvetica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8266">
          <a:solidFill>
            <a:schemeClr val="bg1"/>
          </a:solidFill>
          <a:latin typeface="Helvetica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8266">
          <a:solidFill>
            <a:schemeClr val="bg1"/>
          </a:solidFill>
          <a:latin typeface="Helvetica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8266">
          <a:solidFill>
            <a:schemeClr val="bg1"/>
          </a:solidFill>
          <a:latin typeface="Helvetica" pitchFamily="34" charset="0"/>
          <a:cs typeface="Arial" pitchFamily="34" charset="0"/>
        </a:defRPr>
      </a:lvl5pPr>
      <a:lvl6pPr marL="852576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1"/>
          </a:solidFill>
          <a:latin typeface="Helvetica" pitchFamily="34" charset="0"/>
          <a:cs typeface="Arial" pitchFamily="34" charset="0"/>
        </a:defRPr>
      </a:lvl6pPr>
      <a:lvl7pPr marL="1705152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1"/>
          </a:solidFill>
          <a:latin typeface="Helvetica" pitchFamily="34" charset="0"/>
          <a:cs typeface="Arial" pitchFamily="34" charset="0"/>
        </a:defRPr>
      </a:lvl7pPr>
      <a:lvl8pPr marL="2557729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1"/>
          </a:solidFill>
          <a:latin typeface="Helvetica" pitchFamily="34" charset="0"/>
          <a:cs typeface="Arial" pitchFamily="34" charset="0"/>
        </a:defRPr>
      </a:lvl8pPr>
      <a:lvl9pPr marL="3410305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1"/>
          </a:solidFill>
          <a:latin typeface="Helvetica" pitchFamily="34" charset="0"/>
          <a:cs typeface="Arial" pitchFamily="34" charset="0"/>
        </a:defRPr>
      </a:lvl9pPr>
    </p:titleStyle>
    <p:bodyStyle>
      <a:lvl1pPr marL="638741" indent="-638741" algn="l" rtl="0" fontAlgn="base">
        <a:spcBef>
          <a:spcPct val="20000"/>
        </a:spcBef>
        <a:spcAft>
          <a:spcPct val="0"/>
        </a:spcAft>
        <a:buChar char="•"/>
        <a:defRPr sz="6000">
          <a:solidFill>
            <a:srgbClr val="C5E5FF"/>
          </a:solidFill>
          <a:latin typeface="+mn-lt"/>
          <a:ea typeface="+mn-ea"/>
          <a:cs typeface="+mn-cs"/>
        </a:defRPr>
      </a:lvl1pPr>
      <a:lvl2pPr marL="1385351" indent="-530876" algn="l" rtl="0" fontAlgn="base">
        <a:spcBef>
          <a:spcPct val="20000"/>
        </a:spcBef>
        <a:spcAft>
          <a:spcPct val="0"/>
        </a:spcAft>
        <a:buChar char="–"/>
        <a:defRPr sz="5200">
          <a:solidFill>
            <a:srgbClr val="C5E5FF"/>
          </a:solidFill>
          <a:latin typeface="+mn-lt"/>
          <a:cs typeface="+mn-cs"/>
        </a:defRPr>
      </a:lvl2pPr>
      <a:lvl3pPr marL="2129843" indent="-425123" algn="l" rtl="0" fontAlgn="base">
        <a:spcBef>
          <a:spcPct val="20000"/>
        </a:spcBef>
        <a:spcAft>
          <a:spcPct val="0"/>
        </a:spcAft>
        <a:buChar char="•"/>
        <a:defRPr sz="4533">
          <a:solidFill>
            <a:srgbClr val="C5E5FF"/>
          </a:solidFill>
          <a:latin typeface="+mn-lt"/>
          <a:cs typeface="+mn-cs"/>
        </a:defRPr>
      </a:lvl3pPr>
      <a:lvl4pPr marL="2982201" indent="-425123" algn="l" rtl="0" fontAlgn="base">
        <a:spcBef>
          <a:spcPct val="20000"/>
        </a:spcBef>
        <a:spcAft>
          <a:spcPct val="0"/>
        </a:spcAft>
        <a:buChar char="–"/>
        <a:defRPr sz="3733">
          <a:solidFill>
            <a:srgbClr val="C5E5FF"/>
          </a:solidFill>
          <a:latin typeface="+mn-lt"/>
          <a:cs typeface="+mn-cs"/>
        </a:defRPr>
      </a:lvl4pPr>
      <a:lvl5pPr marL="3834563" indent="-425123" algn="l" rtl="0" fontAlgn="base">
        <a:spcBef>
          <a:spcPct val="20000"/>
        </a:spcBef>
        <a:spcAft>
          <a:spcPct val="0"/>
        </a:spcAft>
        <a:buChar char="»"/>
        <a:defRPr sz="3733">
          <a:solidFill>
            <a:srgbClr val="C5E5FF"/>
          </a:solidFill>
          <a:latin typeface="+mn-lt"/>
          <a:cs typeface="+mn-cs"/>
        </a:defRPr>
      </a:lvl5pPr>
      <a:lvl6pPr marL="4689179" indent="-426288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C5E5FF"/>
          </a:solidFill>
          <a:latin typeface="+mn-lt"/>
          <a:cs typeface="+mn-cs"/>
        </a:defRPr>
      </a:lvl6pPr>
      <a:lvl7pPr marL="5541757" indent="-426288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C5E5FF"/>
          </a:solidFill>
          <a:latin typeface="+mn-lt"/>
          <a:cs typeface="+mn-cs"/>
        </a:defRPr>
      </a:lvl7pPr>
      <a:lvl8pPr marL="6394339" indent="-426288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C5E5FF"/>
          </a:solidFill>
          <a:latin typeface="+mn-lt"/>
          <a:cs typeface="+mn-cs"/>
        </a:defRPr>
      </a:lvl8pPr>
      <a:lvl9pPr marL="7246919" indent="-426288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C5E5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852576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705152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557729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4pPr>
      <a:lvl5pPr marL="3410305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5pPr>
      <a:lvl6pPr marL="4262889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6pPr>
      <a:lvl7pPr marL="5115471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7pPr>
      <a:lvl8pPr marL="5968047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8pPr>
      <a:lvl9pPr marL="6820628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70688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2078" y="-3175"/>
            <a:ext cx="15343719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4184" y="2239964"/>
            <a:ext cx="153416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06751" y="8732837"/>
            <a:ext cx="398356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>
            <a:lvl1pPr algn="r" defTabSz="1705152" fontAlgn="auto">
              <a:spcBef>
                <a:spcPts val="0"/>
              </a:spcBef>
              <a:spcAft>
                <a:spcPts val="0"/>
              </a:spcAft>
              <a:defRPr sz="2667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C61EA4-3C2B-4263-992D-133B1E799EF0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06897" y="8743951"/>
            <a:ext cx="5403849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>
            <a:lvl1pPr defTabSz="1705152" fontAlgn="auto">
              <a:spcBef>
                <a:spcPts val="0"/>
              </a:spcBef>
              <a:spcAft>
                <a:spcPts val="0"/>
              </a:spcAft>
              <a:defRPr sz="2667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179564" y="8743951"/>
            <a:ext cx="2080681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>
            <a:lvl1pPr algn="r" defTabSz="1705152" fontAlgn="auto">
              <a:spcBef>
                <a:spcPts val="0"/>
              </a:spcBef>
              <a:spcAft>
                <a:spcPts val="0"/>
              </a:spcAft>
              <a:defRPr sz="2667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5E48EB-EDAB-4FCD-9E26-2582F4640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6" name="Picture 11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4184" y="8640763"/>
            <a:ext cx="22606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7466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7466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7466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7466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7466">
          <a:solidFill>
            <a:schemeClr val="bg1"/>
          </a:solidFill>
          <a:latin typeface="Helvetica" pitchFamily="34" charset="0"/>
          <a:cs typeface="Arial" charset="0"/>
        </a:defRPr>
      </a:lvl5pPr>
      <a:lvl6pPr marL="852576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6pPr>
      <a:lvl7pPr marL="1705152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7pPr>
      <a:lvl8pPr marL="2557729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8pPr>
      <a:lvl9pPr marL="3410305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638741" indent="-638741" algn="l" rtl="0" fontAlgn="base">
        <a:spcBef>
          <a:spcPct val="20000"/>
        </a:spcBef>
        <a:spcAft>
          <a:spcPct val="0"/>
        </a:spcAft>
        <a:buChar char="•"/>
        <a:defRPr sz="6000">
          <a:solidFill>
            <a:schemeClr val="bg1"/>
          </a:solidFill>
          <a:latin typeface="+mn-lt"/>
          <a:ea typeface="+mn-ea"/>
          <a:cs typeface="+mn-cs"/>
        </a:defRPr>
      </a:lvl1pPr>
      <a:lvl2pPr marL="1385351" indent="-530876" algn="l" rtl="0" fontAlgn="base">
        <a:spcBef>
          <a:spcPct val="20000"/>
        </a:spcBef>
        <a:spcAft>
          <a:spcPct val="0"/>
        </a:spcAft>
        <a:buChar char="–"/>
        <a:defRPr sz="5200">
          <a:solidFill>
            <a:schemeClr val="bg1"/>
          </a:solidFill>
          <a:latin typeface="+mn-lt"/>
          <a:cs typeface="+mn-cs"/>
        </a:defRPr>
      </a:lvl2pPr>
      <a:lvl3pPr marL="2129843" indent="-425123" algn="l" rtl="0" fontAlgn="base">
        <a:spcBef>
          <a:spcPct val="20000"/>
        </a:spcBef>
        <a:spcAft>
          <a:spcPct val="0"/>
        </a:spcAft>
        <a:buChar char="•"/>
        <a:defRPr sz="4533">
          <a:solidFill>
            <a:schemeClr val="bg1"/>
          </a:solidFill>
          <a:latin typeface="+mn-lt"/>
          <a:cs typeface="+mn-cs"/>
        </a:defRPr>
      </a:lvl3pPr>
      <a:lvl4pPr marL="2982201" indent="-425123" algn="l" rtl="0" fontAlgn="base">
        <a:spcBef>
          <a:spcPct val="20000"/>
        </a:spcBef>
        <a:spcAft>
          <a:spcPct val="0"/>
        </a:spcAft>
        <a:buChar char="–"/>
        <a:defRPr sz="3733">
          <a:solidFill>
            <a:schemeClr val="bg1"/>
          </a:solidFill>
          <a:latin typeface="+mn-lt"/>
          <a:cs typeface="+mn-cs"/>
        </a:defRPr>
      </a:lvl4pPr>
      <a:lvl5pPr marL="3834563" indent="-425123" algn="l" rtl="0" fontAlgn="base">
        <a:spcBef>
          <a:spcPct val="20000"/>
        </a:spcBef>
        <a:spcAft>
          <a:spcPct val="0"/>
        </a:spcAft>
        <a:buChar char="»"/>
        <a:defRPr sz="3733">
          <a:solidFill>
            <a:schemeClr val="bg1"/>
          </a:solidFill>
          <a:latin typeface="+mn-lt"/>
          <a:cs typeface="+mn-cs"/>
        </a:defRPr>
      </a:lvl5pPr>
      <a:lvl6pPr marL="4689179" indent="-426288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6pPr>
      <a:lvl7pPr marL="5541757" indent="-426288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7pPr>
      <a:lvl8pPr marL="6394339" indent="-426288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8pPr>
      <a:lvl9pPr marL="7246919" indent="-426288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852576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705152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557729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4pPr>
      <a:lvl5pPr marL="3410305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5pPr>
      <a:lvl6pPr marL="4262889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6pPr>
      <a:lvl7pPr marL="5115471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7pPr>
      <a:lvl8pPr marL="5968047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8pPr>
      <a:lvl9pPr marL="6820628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70688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2078" y="-3175"/>
            <a:ext cx="15343719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4184" y="2239964"/>
            <a:ext cx="153416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06751" y="8732837"/>
            <a:ext cx="398356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>
            <a:lvl1pPr algn="r" defTabSz="1705152" fontAlgn="auto">
              <a:spcBef>
                <a:spcPts val="0"/>
              </a:spcBef>
              <a:spcAft>
                <a:spcPts val="0"/>
              </a:spcAft>
              <a:defRPr sz="2667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6DD885-8229-4EB0-9116-784A12FE5C87}" type="datetime1">
              <a:rPr lang="en-US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06897" y="8743951"/>
            <a:ext cx="5403849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>
            <a:lvl1pPr defTabSz="1705152" fontAlgn="auto">
              <a:spcBef>
                <a:spcPts val="0"/>
              </a:spcBef>
              <a:spcAft>
                <a:spcPts val="0"/>
              </a:spcAft>
              <a:defRPr sz="2667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179564" y="8743951"/>
            <a:ext cx="2080681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>
            <a:lvl1pPr algn="r" defTabSz="1705152" fontAlgn="auto">
              <a:spcBef>
                <a:spcPts val="0"/>
              </a:spcBef>
              <a:spcAft>
                <a:spcPts val="0"/>
              </a:spcAft>
              <a:defRPr sz="2667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3816A1-945C-4098-BEC2-635616187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0" name="Picture 11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4197" y="8640763"/>
            <a:ext cx="1085849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7466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7466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7466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7466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7466">
          <a:solidFill>
            <a:schemeClr val="bg1"/>
          </a:solidFill>
          <a:latin typeface="Helvetica" pitchFamily="34" charset="0"/>
          <a:cs typeface="Arial" charset="0"/>
        </a:defRPr>
      </a:lvl5pPr>
      <a:lvl6pPr marL="852576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6pPr>
      <a:lvl7pPr marL="1705152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7pPr>
      <a:lvl8pPr marL="2557729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8pPr>
      <a:lvl9pPr marL="3410305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638741" indent="-638741" algn="l" rtl="0" fontAlgn="base">
        <a:spcBef>
          <a:spcPct val="20000"/>
        </a:spcBef>
        <a:spcAft>
          <a:spcPct val="0"/>
        </a:spcAft>
        <a:buChar char="•"/>
        <a:defRPr sz="6000">
          <a:solidFill>
            <a:schemeClr val="bg1"/>
          </a:solidFill>
          <a:latin typeface="+mn-lt"/>
          <a:ea typeface="+mn-ea"/>
          <a:cs typeface="+mn-cs"/>
        </a:defRPr>
      </a:lvl1pPr>
      <a:lvl2pPr marL="1385351" indent="-530876" algn="l" rtl="0" fontAlgn="base">
        <a:spcBef>
          <a:spcPct val="20000"/>
        </a:spcBef>
        <a:spcAft>
          <a:spcPct val="0"/>
        </a:spcAft>
        <a:buChar char="–"/>
        <a:defRPr sz="5200">
          <a:solidFill>
            <a:schemeClr val="bg1"/>
          </a:solidFill>
          <a:latin typeface="+mn-lt"/>
          <a:cs typeface="+mn-cs"/>
        </a:defRPr>
      </a:lvl2pPr>
      <a:lvl3pPr marL="2129843" indent="-425123" algn="l" rtl="0" fontAlgn="base">
        <a:spcBef>
          <a:spcPct val="20000"/>
        </a:spcBef>
        <a:spcAft>
          <a:spcPct val="0"/>
        </a:spcAft>
        <a:buChar char="•"/>
        <a:defRPr sz="4533">
          <a:solidFill>
            <a:schemeClr val="bg1"/>
          </a:solidFill>
          <a:latin typeface="+mn-lt"/>
          <a:cs typeface="+mn-cs"/>
        </a:defRPr>
      </a:lvl3pPr>
      <a:lvl4pPr marL="2982201" indent="-425123" algn="l" rtl="0" fontAlgn="base">
        <a:spcBef>
          <a:spcPct val="20000"/>
        </a:spcBef>
        <a:spcAft>
          <a:spcPct val="0"/>
        </a:spcAft>
        <a:buChar char="–"/>
        <a:defRPr sz="3733">
          <a:solidFill>
            <a:schemeClr val="bg1"/>
          </a:solidFill>
          <a:latin typeface="+mn-lt"/>
          <a:cs typeface="+mn-cs"/>
        </a:defRPr>
      </a:lvl4pPr>
      <a:lvl5pPr marL="3834563" indent="-425123" algn="l" rtl="0" fontAlgn="base">
        <a:spcBef>
          <a:spcPct val="20000"/>
        </a:spcBef>
        <a:spcAft>
          <a:spcPct val="0"/>
        </a:spcAft>
        <a:buChar char="»"/>
        <a:defRPr sz="3733">
          <a:solidFill>
            <a:schemeClr val="bg1"/>
          </a:solidFill>
          <a:latin typeface="+mn-lt"/>
          <a:cs typeface="+mn-cs"/>
        </a:defRPr>
      </a:lvl5pPr>
      <a:lvl6pPr marL="4689179" indent="-426288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6pPr>
      <a:lvl7pPr marL="5541757" indent="-426288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7pPr>
      <a:lvl8pPr marL="6394339" indent="-426288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8pPr>
      <a:lvl9pPr marL="7246919" indent="-426288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852576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705152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557729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4pPr>
      <a:lvl5pPr marL="3410305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5pPr>
      <a:lvl6pPr marL="4262889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6pPr>
      <a:lvl7pPr marL="5115471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7pPr>
      <a:lvl8pPr marL="5968047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8pPr>
      <a:lvl9pPr marL="6820628" algn="l" defTabSz="1705152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_fondslide_32couleur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33320" y="-853"/>
            <a:ext cx="17068800" cy="9601200"/>
          </a:xfrm>
          <a:prstGeom prst="rect">
            <a:avLst/>
          </a:prstGeom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2749" y="-2844"/>
            <a:ext cx="15342611" cy="90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54" tIns="63980" rIns="127954" bIns="639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4187" y="2240282"/>
            <a:ext cx="15341176" cy="63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54" tIns="63980" rIns="127954" bIns="639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07531" y="8732237"/>
            <a:ext cx="398272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54" tIns="63980" rIns="127954" bIns="63980" numCol="1" anchor="t" anchorCtr="0" compatLnSpc="1">
            <a:prstTxWarp prst="textNoShape">
              <a:avLst/>
            </a:prstTxWarp>
          </a:bodyPr>
          <a:lstStyle>
            <a:lvl1pPr algn="r">
              <a:defRPr sz="2667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73F58B05-C8F5-4548-A55F-D7803D52972D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05877" y="8743315"/>
            <a:ext cx="540512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54" tIns="63980" rIns="127954" bIns="63980" numCol="1" anchor="t" anchorCtr="0" compatLnSpc="1">
            <a:prstTxWarp prst="textNoShape">
              <a:avLst/>
            </a:prstTxWarp>
          </a:bodyPr>
          <a:lstStyle>
            <a:lvl1pPr>
              <a:defRPr sz="2667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179838" y="8743315"/>
            <a:ext cx="208026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54" tIns="63980" rIns="127954" bIns="63980" numCol="1" anchor="t" anchorCtr="0" compatLnSpc="1">
            <a:prstTxWarp prst="textNoShape">
              <a:avLst/>
            </a:prstTxWarp>
          </a:bodyPr>
          <a:lstStyle>
            <a:lvl1pPr algn="r">
              <a:defRPr sz="2667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72BC0BF9-C2D9-488C-8040-4A9C45E96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OECD_10cm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72749" y="8640446"/>
            <a:ext cx="2263419" cy="786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466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5pPr>
      <a:lvl6pPr marL="852987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6pPr>
      <a:lvl7pPr marL="1705973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7pPr>
      <a:lvl8pPr marL="2558960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8pPr>
      <a:lvl9pPr marL="3411948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639741" indent="-639741" algn="l" rtl="0" eaLnBrk="1" fontAlgn="base" hangingPunct="1">
        <a:spcBef>
          <a:spcPct val="20000"/>
        </a:spcBef>
        <a:spcAft>
          <a:spcPct val="0"/>
        </a:spcAft>
        <a:buChar char="•"/>
        <a:defRPr sz="6000">
          <a:solidFill>
            <a:srgbClr val="004B78"/>
          </a:solidFill>
          <a:latin typeface="+mn-lt"/>
          <a:ea typeface="+mn-ea"/>
          <a:cs typeface="+mn-cs"/>
        </a:defRPr>
      </a:lvl1pPr>
      <a:lvl2pPr marL="1386107" indent="-533113" algn="l" rtl="0" eaLnBrk="1" fontAlgn="base" hangingPunct="1">
        <a:spcBef>
          <a:spcPct val="20000"/>
        </a:spcBef>
        <a:spcAft>
          <a:spcPct val="0"/>
        </a:spcAft>
        <a:buChar char="–"/>
        <a:defRPr sz="5200">
          <a:solidFill>
            <a:srgbClr val="004B78"/>
          </a:solidFill>
          <a:latin typeface="+mn-lt"/>
          <a:cs typeface="+mn-cs"/>
        </a:defRPr>
      </a:lvl2pPr>
      <a:lvl3pPr marL="2132471" indent="-426493" algn="l" rtl="0" eaLnBrk="1" fontAlgn="base" hangingPunct="1">
        <a:spcBef>
          <a:spcPct val="20000"/>
        </a:spcBef>
        <a:spcAft>
          <a:spcPct val="0"/>
        </a:spcAft>
        <a:buChar char="•"/>
        <a:defRPr sz="4533">
          <a:solidFill>
            <a:srgbClr val="004B78"/>
          </a:solidFill>
          <a:latin typeface="+mn-lt"/>
          <a:cs typeface="+mn-cs"/>
        </a:defRPr>
      </a:lvl3pPr>
      <a:lvl4pPr marL="2985457" indent="-426493" algn="l" rtl="0" eaLnBrk="1" fontAlgn="base" hangingPunct="1">
        <a:spcBef>
          <a:spcPct val="20000"/>
        </a:spcBef>
        <a:spcAft>
          <a:spcPct val="0"/>
        </a:spcAft>
        <a:buChar char="–"/>
        <a:defRPr sz="3733">
          <a:solidFill>
            <a:srgbClr val="004B78"/>
          </a:solidFill>
          <a:latin typeface="+mn-lt"/>
          <a:cs typeface="+mn-cs"/>
        </a:defRPr>
      </a:lvl4pPr>
      <a:lvl5pPr marL="3838444" indent="-426493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4B78"/>
          </a:solidFill>
          <a:latin typeface="+mn-lt"/>
          <a:cs typeface="+mn-cs"/>
        </a:defRPr>
      </a:lvl5pPr>
      <a:lvl6pPr marL="4691432" indent="-426493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6pPr>
      <a:lvl7pPr marL="5544419" indent="-426493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7pPr>
      <a:lvl8pPr marL="6397408" indent="-426493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8pPr>
      <a:lvl9pPr marL="7250397" indent="-426493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705973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852987" algn="l" defTabSz="1705973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705973" algn="l" defTabSz="1705973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558960" algn="l" defTabSz="1705973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4pPr>
      <a:lvl5pPr marL="3411948" algn="l" defTabSz="1705973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5pPr>
      <a:lvl6pPr marL="4264935" algn="l" defTabSz="1705973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6pPr>
      <a:lvl7pPr marL="5117928" algn="l" defTabSz="1705973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7pPr>
      <a:lvl8pPr marL="5970915" algn="l" defTabSz="1705973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8pPr>
      <a:lvl9pPr marL="6823901" algn="l" defTabSz="1705973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PT_fondslid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0" y="0"/>
            <a:ext cx="170688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2749" y="-2844"/>
            <a:ext cx="15342611" cy="90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54" tIns="63980" rIns="127954" bIns="639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4187" y="2240282"/>
            <a:ext cx="15341176" cy="63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54" tIns="63980" rIns="127954" bIns="639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07531" y="8732237"/>
            <a:ext cx="398272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54" tIns="63980" rIns="127954" bIns="63980" numCol="1" anchor="t" anchorCtr="0" compatLnSpc="1">
            <a:prstTxWarp prst="textNoShape">
              <a:avLst/>
            </a:prstTxWarp>
          </a:bodyPr>
          <a:lstStyle>
            <a:lvl1pPr algn="r">
              <a:defRPr sz="2667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73F58B05-C8F5-4548-A55F-D7803D52972D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05877" y="8743315"/>
            <a:ext cx="540512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54" tIns="63980" rIns="127954" bIns="63980" numCol="1" anchor="t" anchorCtr="0" compatLnSpc="1">
            <a:prstTxWarp prst="textNoShape">
              <a:avLst/>
            </a:prstTxWarp>
          </a:bodyPr>
          <a:lstStyle>
            <a:lvl1pPr>
              <a:defRPr sz="2667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179838" y="8743315"/>
            <a:ext cx="208026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54" tIns="63980" rIns="127954" bIns="63980" numCol="1" anchor="t" anchorCtr="0" compatLnSpc="1">
            <a:prstTxWarp prst="textNoShape">
              <a:avLst/>
            </a:prstTxWarp>
          </a:bodyPr>
          <a:lstStyle>
            <a:lvl1pPr algn="r">
              <a:defRPr sz="2667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72BC0BF9-C2D9-488C-8040-4A9C45E96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OECD_10cm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76721" y="8640446"/>
            <a:ext cx="2255475" cy="786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466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5pPr>
      <a:lvl6pPr marL="852987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6pPr>
      <a:lvl7pPr marL="1705973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7pPr>
      <a:lvl8pPr marL="2558960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8pPr>
      <a:lvl9pPr marL="3411948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639741" indent="-639741" algn="l" rtl="0" eaLnBrk="1" fontAlgn="base" hangingPunct="1">
        <a:spcBef>
          <a:spcPct val="20000"/>
        </a:spcBef>
        <a:spcAft>
          <a:spcPct val="0"/>
        </a:spcAft>
        <a:buChar char="•"/>
        <a:defRPr sz="6000">
          <a:solidFill>
            <a:srgbClr val="004B78"/>
          </a:solidFill>
          <a:latin typeface="+mn-lt"/>
          <a:ea typeface="+mn-ea"/>
          <a:cs typeface="+mn-cs"/>
        </a:defRPr>
      </a:lvl1pPr>
      <a:lvl2pPr marL="1386107" indent="-533113" algn="l" rtl="0" eaLnBrk="1" fontAlgn="base" hangingPunct="1">
        <a:spcBef>
          <a:spcPct val="20000"/>
        </a:spcBef>
        <a:spcAft>
          <a:spcPct val="0"/>
        </a:spcAft>
        <a:buChar char="–"/>
        <a:defRPr sz="5200">
          <a:solidFill>
            <a:srgbClr val="004B78"/>
          </a:solidFill>
          <a:latin typeface="+mn-lt"/>
          <a:cs typeface="+mn-cs"/>
        </a:defRPr>
      </a:lvl2pPr>
      <a:lvl3pPr marL="2132471" indent="-426493" algn="l" rtl="0" eaLnBrk="1" fontAlgn="base" hangingPunct="1">
        <a:spcBef>
          <a:spcPct val="20000"/>
        </a:spcBef>
        <a:spcAft>
          <a:spcPct val="0"/>
        </a:spcAft>
        <a:buChar char="•"/>
        <a:defRPr sz="4533">
          <a:solidFill>
            <a:srgbClr val="004B78"/>
          </a:solidFill>
          <a:latin typeface="+mn-lt"/>
          <a:cs typeface="+mn-cs"/>
        </a:defRPr>
      </a:lvl3pPr>
      <a:lvl4pPr marL="2985457" indent="-426493" algn="l" rtl="0" eaLnBrk="1" fontAlgn="base" hangingPunct="1">
        <a:spcBef>
          <a:spcPct val="20000"/>
        </a:spcBef>
        <a:spcAft>
          <a:spcPct val="0"/>
        </a:spcAft>
        <a:buChar char="–"/>
        <a:defRPr sz="3733">
          <a:solidFill>
            <a:srgbClr val="004B78"/>
          </a:solidFill>
          <a:latin typeface="+mn-lt"/>
          <a:cs typeface="+mn-cs"/>
        </a:defRPr>
      </a:lvl4pPr>
      <a:lvl5pPr marL="3838444" indent="-426493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4B78"/>
          </a:solidFill>
          <a:latin typeface="+mn-lt"/>
          <a:cs typeface="+mn-cs"/>
        </a:defRPr>
      </a:lvl5pPr>
      <a:lvl6pPr marL="4691432" indent="-426493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6pPr>
      <a:lvl7pPr marL="5544419" indent="-426493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7pPr>
      <a:lvl8pPr marL="6397408" indent="-426493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8pPr>
      <a:lvl9pPr marL="7250397" indent="-426493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705973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852987" algn="l" defTabSz="1705973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705973" algn="l" defTabSz="1705973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558960" algn="l" defTabSz="1705973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4pPr>
      <a:lvl5pPr marL="3411948" algn="l" defTabSz="1705973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5pPr>
      <a:lvl6pPr marL="4264935" algn="l" defTabSz="1705973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6pPr>
      <a:lvl7pPr marL="5117928" algn="l" defTabSz="1705973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7pPr>
      <a:lvl8pPr marL="5970915" algn="l" defTabSz="1705973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8pPr>
      <a:lvl9pPr marL="6823901" algn="l" defTabSz="1705973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_fondslide_32couleur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33320" y="-853"/>
            <a:ext cx="17068800" cy="9601200"/>
          </a:xfrm>
          <a:prstGeom prst="rect">
            <a:avLst/>
          </a:prstGeom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2749" y="-2844"/>
            <a:ext cx="15342611" cy="90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785" tIns="63903" rIns="127785" bIns="63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4187" y="2240282"/>
            <a:ext cx="15341176" cy="63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785" tIns="63903" rIns="127785" bIns="63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07531" y="8732237"/>
            <a:ext cx="398272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785" tIns="63903" rIns="127785" bIns="63903" numCol="1" anchor="t" anchorCtr="0" compatLnSpc="1">
            <a:prstTxWarp prst="textNoShape">
              <a:avLst/>
            </a:prstTxWarp>
          </a:bodyPr>
          <a:lstStyle>
            <a:lvl1pPr algn="r">
              <a:defRPr sz="2667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73F58B05-C8F5-4548-A55F-D7803D52972D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05877" y="8743315"/>
            <a:ext cx="540512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785" tIns="63903" rIns="127785" bIns="63903" numCol="1" anchor="t" anchorCtr="0" compatLnSpc="1">
            <a:prstTxWarp prst="textNoShape">
              <a:avLst/>
            </a:prstTxWarp>
          </a:bodyPr>
          <a:lstStyle>
            <a:lvl1pPr>
              <a:defRPr sz="2667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179858" y="8743315"/>
            <a:ext cx="208026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785" tIns="63903" rIns="127785" bIns="63903" numCol="1" anchor="t" anchorCtr="0" compatLnSpc="1">
            <a:prstTxWarp prst="textNoShape">
              <a:avLst/>
            </a:prstTxWarp>
          </a:bodyPr>
          <a:lstStyle>
            <a:lvl1pPr algn="r">
              <a:defRPr sz="2667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72BC0BF9-C2D9-488C-8040-4A9C45E96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0" name="Picture 2" descr="I:\OECD logotype no text\OECD\OECD_20cm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5516" y="8689032"/>
            <a:ext cx="4032448" cy="7200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466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5pPr>
      <a:lvl6pPr marL="851857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6pPr>
      <a:lvl7pPr marL="1703715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7pPr>
      <a:lvl8pPr marL="2555573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8pPr>
      <a:lvl9pPr marL="3407440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638900" indent="-638900" algn="l" rtl="0" eaLnBrk="1" fontAlgn="base" hangingPunct="1">
        <a:spcBef>
          <a:spcPct val="20000"/>
        </a:spcBef>
        <a:spcAft>
          <a:spcPct val="0"/>
        </a:spcAft>
        <a:buChar char="•"/>
        <a:defRPr sz="6000">
          <a:solidFill>
            <a:srgbClr val="004B78"/>
          </a:solidFill>
          <a:latin typeface="+mn-lt"/>
          <a:ea typeface="+mn-ea"/>
          <a:cs typeface="+mn-cs"/>
        </a:defRPr>
      </a:lvl1pPr>
      <a:lvl2pPr marL="1384279" indent="-532395" algn="l" rtl="0" eaLnBrk="1" fontAlgn="base" hangingPunct="1">
        <a:spcBef>
          <a:spcPct val="20000"/>
        </a:spcBef>
        <a:spcAft>
          <a:spcPct val="0"/>
        </a:spcAft>
        <a:buChar char="–"/>
        <a:defRPr sz="5200">
          <a:solidFill>
            <a:srgbClr val="004B78"/>
          </a:solidFill>
          <a:latin typeface="+mn-lt"/>
          <a:cs typeface="+mn-cs"/>
        </a:defRPr>
      </a:lvl2pPr>
      <a:lvl3pPr marL="2129657" indent="-425929" algn="l" rtl="0" eaLnBrk="1" fontAlgn="base" hangingPunct="1">
        <a:spcBef>
          <a:spcPct val="20000"/>
        </a:spcBef>
        <a:spcAft>
          <a:spcPct val="0"/>
        </a:spcAft>
        <a:buChar char="•"/>
        <a:defRPr sz="4533">
          <a:solidFill>
            <a:srgbClr val="004B78"/>
          </a:solidFill>
          <a:latin typeface="+mn-lt"/>
          <a:cs typeface="+mn-cs"/>
        </a:defRPr>
      </a:lvl3pPr>
      <a:lvl4pPr marL="2981516" indent="-425929" algn="l" rtl="0" eaLnBrk="1" fontAlgn="base" hangingPunct="1">
        <a:spcBef>
          <a:spcPct val="20000"/>
        </a:spcBef>
        <a:spcAft>
          <a:spcPct val="0"/>
        </a:spcAft>
        <a:buChar char="–"/>
        <a:defRPr sz="3733">
          <a:solidFill>
            <a:srgbClr val="004B78"/>
          </a:solidFill>
          <a:latin typeface="+mn-lt"/>
          <a:cs typeface="+mn-cs"/>
        </a:defRPr>
      </a:lvl4pPr>
      <a:lvl5pPr marL="3833377" indent="-425929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4B78"/>
          </a:solidFill>
          <a:latin typeface="+mn-lt"/>
          <a:cs typeface="+mn-cs"/>
        </a:defRPr>
      </a:lvl5pPr>
      <a:lvl6pPr marL="4685242" indent="-425929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6pPr>
      <a:lvl7pPr marL="5537104" indent="-425929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7pPr>
      <a:lvl8pPr marL="6388968" indent="-425929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8pPr>
      <a:lvl9pPr marL="7240838" indent="-425929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703715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851857" algn="l" defTabSz="1703715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703715" algn="l" defTabSz="1703715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555573" algn="l" defTabSz="1703715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4pPr>
      <a:lvl5pPr marL="3407440" algn="l" defTabSz="1703715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5pPr>
      <a:lvl6pPr marL="4259310" algn="l" defTabSz="1703715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6pPr>
      <a:lvl7pPr marL="5111175" algn="l" defTabSz="1703715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7pPr>
      <a:lvl8pPr marL="5963038" algn="l" defTabSz="1703715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8pPr>
      <a:lvl9pPr marL="6814902" algn="l" defTabSz="1703715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_fondslide_32couleur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33320" y="-853"/>
            <a:ext cx="17068800" cy="9601200"/>
          </a:xfrm>
          <a:prstGeom prst="rect">
            <a:avLst/>
          </a:prstGeom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2749" y="-2844"/>
            <a:ext cx="15342611" cy="90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77" tIns="63945" rIns="127877" bIns="63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4187" y="2240282"/>
            <a:ext cx="15341176" cy="63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77" tIns="63945" rIns="127877" bIns="63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07531" y="8732237"/>
            <a:ext cx="398272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77" tIns="63945" rIns="127877" bIns="63945" numCol="1" anchor="t" anchorCtr="0" compatLnSpc="1">
            <a:prstTxWarp prst="textNoShape">
              <a:avLst/>
            </a:prstTxWarp>
          </a:bodyPr>
          <a:lstStyle>
            <a:lvl1pPr algn="r">
              <a:defRPr sz="2667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73F58B05-C8F5-4548-A55F-D7803D52972D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05877" y="8743315"/>
            <a:ext cx="540512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77" tIns="63945" rIns="127877" bIns="63945" numCol="1" anchor="t" anchorCtr="0" compatLnSpc="1">
            <a:prstTxWarp prst="textNoShape">
              <a:avLst/>
            </a:prstTxWarp>
          </a:bodyPr>
          <a:lstStyle>
            <a:lvl1pPr>
              <a:defRPr sz="2667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179847" y="8743315"/>
            <a:ext cx="208026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77" tIns="63945" rIns="127877" bIns="63945" numCol="1" anchor="t" anchorCtr="0" compatLnSpc="1">
            <a:prstTxWarp prst="textNoShape">
              <a:avLst/>
            </a:prstTxWarp>
          </a:bodyPr>
          <a:lstStyle>
            <a:lvl1pPr algn="r">
              <a:defRPr sz="2667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72BC0BF9-C2D9-488C-8040-4A9C45E96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0" name="Picture 2" descr="I:\OECD logotype no text\OECD\OECD_20cm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5516" y="8689032"/>
            <a:ext cx="4032448" cy="7200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466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5pPr>
      <a:lvl6pPr marL="852473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6pPr>
      <a:lvl7pPr marL="1704947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7pPr>
      <a:lvl8pPr marL="2557421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8pPr>
      <a:lvl9pPr marL="3409895" algn="ctr" rtl="0" eaLnBrk="1" fontAlgn="base" hangingPunct="1">
        <a:spcBef>
          <a:spcPct val="0"/>
        </a:spcBef>
        <a:spcAft>
          <a:spcPct val="0"/>
        </a:spcAft>
        <a:defRPr sz="8266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639359" indent="-639359" algn="l" rtl="0" eaLnBrk="1" fontAlgn="base" hangingPunct="1">
        <a:spcBef>
          <a:spcPct val="20000"/>
        </a:spcBef>
        <a:spcAft>
          <a:spcPct val="0"/>
        </a:spcAft>
        <a:buChar char="•"/>
        <a:defRPr sz="6000">
          <a:solidFill>
            <a:srgbClr val="004B78"/>
          </a:solidFill>
          <a:latin typeface="+mn-lt"/>
          <a:ea typeface="+mn-ea"/>
          <a:cs typeface="+mn-cs"/>
        </a:defRPr>
      </a:lvl1pPr>
      <a:lvl2pPr marL="1385276" indent="-532787" algn="l" rtl="0" eaLnBrk="1" fontAlgn="base" hangingPunct="1">
        <a:spcBef>
          <a:spcPct val="20000"/>
        </a:spcBef>
        <a:spcAft>
          <a:spcPct val="0"/>
        </a:spcAft>
        <a:buChar char="–"/>
        <a:defRPr sz="5200">
          <a:solidFill>
            <a:srgbClr val="004B78"/>
          </a:solidFill>
          <a:latin typeface="+mn-lt"/>
          <a:cs typeface="+mn-cs"/>
        </a:defRPr>
      </a:lvl2pPr>
      <a:lvl3pPr marL="2131192" indent="-426237" algn="l" rtl="0" eaLnBrk="1" fontAlgn="base" hangingPunct="1">
        <a:spcBef>
          <a:spcPct val="20000"/>
        </a:spcBef>
        <a:spcAft>
          <a:spcPct val="0"/>
        </a:spcAft>
        <a:buChar char="•"/>
        <a:defRPr sz="4533">
          <a:solidFill>
            <a:srgbClr val="004B78"/>
          </a:solidFill>
          <a:latin typeface="+mn-lt"/>
          <a:cs typeface="+mn-cs"/>
        </a:defRPr>
      </a:lvl3pPr>
      <a:lvl4pPr marL="2983665" indent="-426237" algn="l" rtl="0" eaLnBrk="1" fontAlgn="base" hangingPunct="1">
        <a:spcBef>
          <a:spcPct val="20000"/>
        </a:spcBef>
        <a:spcAft>
          <a:spcPct val="0"/>
        </a:spcAft>
        <a:buChar char="–"/>
        <a:defRPr sz="3733">
          <a:solidFill>
            <a:srgbClr val="004B78"/>
          </a:solidFill>
          <a:latin typeface="+mn-lt"/>
          <a:cs typeface="+mn-cs"/>
        </a:defRPr>
      </a:lvl4pPr>
      <a:lvl5pPr marL="3836140" indent="-426237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4B78"/>
          </a:solidFill>
          <a:latin typeface="+mn-lt"/>
          <a:cs typeface="+mn-cs"/>
        </a:defRPr>
      </a:lvl5pPr>
      <a:lvl6pPr marL="4688616" indent="-426237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6pPr>
      <a:lvl7pPr marL="5541092" indent="-426237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7pPr>
      <a:lvl8pPr marL="6393572" indent="-426237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8pPr>
      <a:lvl9pPr marL="7246050" indent="-426237" algn="l" rtl="0" eaLnBrk="1" fontAlgn="base" hangingPunct="1">
        <a:spcBef>
          <a:spcPct val="20000"/>
        </a:spcBef>
        <a:spcAft>
          <a:spcPct val="0"/>
        </a:spcAft>
        <a:buChar char="»"/>
        <a:defRPr sz="3733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70494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852473" algn="l" defTabSz="170494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704947" algn="l" defTabSz="170494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557421" algn="l" defTabSz="170494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4pPr>
      <a:lvl5pPr marL="3409895" algn="l" defTabSz="170494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5pPr>
      <a:lvl6pPr marL="4262377" algn="l" defTabSz="170494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6pPr>
      <a:lvl7pPr marL="5114857" algn="l" defTabSz="170494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7pPr>
      <a:lvl8pPr marL="5967331" algn="l" defTabSz="170494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8pPr>
      <a:lvl9pPr marL="6819810" algn="l" defTabSz="170494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724" y="7459463"/>
            <a:ext cx="1774093" cy="214148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940800" y="1829520"/>
            <a:ext cx="152208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70668" tIns="85335" rIns="170668" bIns="8533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7065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733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4083" y="403200"/>
            <a:ext cx="856152" cy="13356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73600" y="2242800"/>
            <a:ext cx="15341760" cy="6335280"/>
          </a:xfrm>
          <a:prstGeom prst="rect">
            <a:avLst/>
          </a:prstGeom>
        </p:spPr>
        <p:txBody>
          <a:bodyPr vert="horz" lIns="128001" tIns="64001" rIns="128001" bIns="64001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016000" y="332640"/>
            <a:ext cx="13843200" cy="1431360"/>
          </a:xfrm>
          <a:prstGeom prst="rect">
            <a:avLst/>
          </a:prstGeom>
        </p:spPr>
        <p:txBody>
          <a:bodyPr vert="horz" lIns="128001" tIns="64001" rIns="128001" bIns="64001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752640" y="8976240"/>
            <a:ext cx="1680000" cy="342720"/>
          </a:xfrm>
          <a:prstGeom prst="rect">
            <a:avLst/>
          </a:prstGeom>
        </p:spPr>
        <p:txBody>
          <a:bodyPr vert="horz" lIns="128001" tIns="64001" rIns="128001" bIns="64001" rtlCol="0" anchor="t" anchorCtr="0"/>
          <a:lstStyle>
            <a:lvl1pPr algn="l">
              <a:defRPr sz="1867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73F58B05-C8F5-4548-A55F-D7803D52972D}" type="datetime1">
              <a:rPr lang="en-US" smtClean="0"/>
              <a:pPr>
                <a:defRPr/>
              </a:pPr>
              <a:t>23-Aug-2022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3600" y="8976240"/>
            <a:ext cx="8736000" cy="342720"/>
          </a:xfrm>
          <a:prstGeom prst="rect">
            <a:avLst/>
          </a:prstGeom>
        </p:spPr>
        <p:txBody>
          <a:bodyPr vert="horz" lIns="128001" tIns="64001" rIns="128001" bIns="64001" rtlCol="0" anchor="t" anchorCtr="0"/>
          <a:lstStyle>
            <a:lvl1pPr algn="l">
              <a:defRPr sz="1867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28000" y="8976240"/>
            <a:ext cx="638400" cy="342720"/>
          </a:xfrm>
          <a:prstGeom prst="rect">
            <a:avLst/>
          </a:prstGeom>
        </p:spPr>
        <p:txBody>
          <a:bodyPr vert="horz" wrap="none" lIns="128001" tIns="64001" rIns="128001" bIns="64001" rtlCol="0" anchor="t" anchorCtr="0"/>
          <a:lstStyle>
            <a:lvl1pPr algn="r">
              <a:defRPr sz="1867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72BC0BF9-C2D9-488C-8040-4A9C45E96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8292" indent="-638292" algn="l" rtl="0" eaLnBrk="1" latinLnBrk="0" hangingPunct="1">
        <a:spcBef>
          <a:spcPts val="1433"/>
        </a:spcBef>
        <a:buClr>
          <a:schemeClr val="tx1"/>
        </a:buClr>
        <a:buFont typeface="Arial" pitchFamily="34" charset="0"/>
        <a:buChar char="•"/>
        <a:defRPr kumimoji="0"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4084" indent="-530789" algn="l" rtl="0" eaLnBrk="1" latinLnBrk="0" hangingPunct="1">
        <a:spcBef>
          <a:spcPts val="1255"/>
        </a:spcBef>
        <a:buClr>
          <a:schemeClr val="tx1"/>
        </a:buClr>
        <a:buFont typeface="Arial" pitchFamily="34" charset="0"/>
        <a:buChar char="–"/>
        <a:defRPr kumimoji="0"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6597" indent="-430007" algn="l" rtl="0" eaLnBrk="1" latinLnBrk="0" hangingPunct="1">
        <a:spcBef>
          <a:spcPts val="1075"/>
        </a:spcBef>
        <a:buClr>
          <a:schemeClr val="tx1"/>
        </a:buClr>
        <a:buFont typeface="Arial" pitchFamily="34" charset="0"/>
        <a:buChar char="•"/>
        <a:defRPr kumimoji="0" sz="4533" kern="1200">
          <a:solidFill>
            <a:schemeClr val="tx1"/>
          </a:solidFill>
          <a:latin typeface="+mn-lt"/>
          <a:ea typeface="+mn-ea"/>
          <a:cs typeface="+mn-cs"/>
        </a:defRPr>
      </a:lvl3pPr>
      <a:lvl4pPr marL="2989892" indent="-430007" algn="l" rtl="0" eaLnBrk="1" latinLnBrk="0" hangingPunct="1">
        <a:spcBef>
          <a:spcPts val="896"/>
        </a:spcBef>
        <a:buClr>
          <a:schemeClr val="tx1"/>
        </a:buClr>
        <a:buFont typeface="Arial" pitchFamily="34" charset="0"/>
        <a:buChar char="–"/>
        <a:defRPr kumimoji="0"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3843187" indent="-430007" algn="l" rtl="0" eaLnBrk="1" latinLnBrk="0" hangingPunct="1">
        <a:spcBef>
          <a:spcPts val="896"/>
        </a:spcBef>
        <a:buClr>
          <a:schemeClr val="tx1"/>
        </a:buClr>
        <a:buFont typeface="Arial" pitchFamily="34" charset="0"/>
        <a:buChar char="»"/>
        <a:defRPr kumimoji="0"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03598" indent="-341318" algn="l" rtl="0" eaLnBrk="1" latinLnBrk="0" hangingPunct="1">
        <a:spcBef>
          <a:spcPts val="560"/>
        </a:spcBef>
        <a:buClr>
          <a:schemeClr val="accent3"/>
        </a:buClr>
        <a:buFont typeface="Georgia"/>
        <a:buChar char="▫"/>
        <a:defRPr kumimoji="0" sz="3333" kern="1200">
          <a:solidFill>
            <a:schemeClr val="accent3"/>
          </a:solidFill>
          <a:latin typeface="+mn-lt"/>
          <a:ea typeface="+mn-ea"/>
          <a:cs typeface="+mn-cs"/>
        </a:defRPr>
      </a:lvl6pPr>
      <a:lvl7pPr marL="3413180" indent="-341318" algn="l" rtl="0" eaLnBrk="1" latinLnBrk="0" hangingPunct="1">
        <a:spcBef>
          <a:spcPts val="560"/>
        </a:spcBef>
        <a:buClr>
          <a:schemeClr val="accent3"/>
        </a:buClr>
        <a:buFont typeface="Georgia"/>
        <a:buChar char="▫"/>
        <a:defRPr kumimoji="0" sz="2933" kern="1200">
          <a:solidFill>
            <a:schemeClr val="accent3"/>
          </a:solidFill>
          <a:latin typeface="+mn-lt"/>
          <a:ea typeface="+mn-ea"/>
          <a:cs typeface="+mn-cs"/>
        </a:defRPr>
      </a:lvl7pPr>
      <a:lvl8pPr marL="3788629" indent="-341318" algn="l" rtl="0" eaLnBrk="1" latinLnBrk="0" hangingPunct="1">
        <a:spcBef>
          <a:spcPts val="560"/>
        </a:spcBef>
        <a:buClr>
          <a:schemeClr val="accent3"/>
        </a:buClr>
        <a:buFont typeface="Georgia"/>
        <a:buChar char="◦"/>
        <a:defRPr kumimoji="0" sz="28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4181145" indent="-341318" algn="l" rtl="0" eaLnBrk="1" latinLnBrk="0" hangingPunct="1">
        <a:spcBef>
          <a:spcPts val="560"/>
        </a:spcBef>
        <a:buClr>
          <a:schemeClr val="accent3"/>
        </a:buClr>
        <a:buFont typeface="Georgia"/>
        <a:buChar char="◦"/>
        <a:defRPr kumimoji="0" sz="2667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53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7065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5598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413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2664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1197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9730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8263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cd.org/insurance/private-pensions" TargetMode="Externa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153579" y="1560240"/>
            <a:ext cx="14761641" cy="566923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CL" sz="7200" dirty="0"/>
              <a:t>Experiencias internacionales </a:t>
            </a:r>
            <a:br>
              <a:rPr lang="es-CL" sz="7200" dirty="0"/>
            </a:br>
            <a:r>
              <a:rPr lang="es-CL" sz="7200" dirty="0"/>
              <a:t>principios para guiar una buena reforma de Pensiones</a:t>
            </a:r>
            <a:endParaRPr lang="es-ES_tradnl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472" y="8112968"/>
            <a:ext cx="12529392" cy="13201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s-ES_tradnl" sz="2800" dirty="0"/>
              <a:t>Pablo Antolín Nicolás</a:t>
            </a:r>
          </a:p>
          <a:p>
            <a:pPr>
              <a:lnSpc>
                <a:spcPct val="100000"/>
              </a:lnSpc>
              <a:defRPr/>
            </a:pPr>
            <a:r>
              <a:rPr lang="es-ES_tradnl" sz="2800" dirty="0"/>
              <a:t>Economista Principal, Jefe de la Unidad de Pensiones de Capitalización</a:t>
            </a:r>
          </a:p>
          <a:p>
            <a:pPr>
              <a:lnSpc>
                <a:spcPct val="100000"/>
              </a:lnSpc>
              <a:defRPr/>
            </a:pPr>
            <a:r>
              <a:rPr lang="es-ES_tradnl" sz="2800" dirty="0"/>
              <a:t>Jefe Adjunto OECD División Finanzas del consumidor, seguros y pensiones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8507" y="319909"/>
            <a:ext cx="13843200" cy="1431360"/>
          </a:xfrm>
        </p:spPr>
        <p:txBody>
          <a:bodyPr/>
          <a:lstStyle/>
          <a:p>
            <a:r>
              <a:rPr lang="es-ES_tradnl" dirty="0"/>
              <a:t>Contribuir: cuanto y suficiencia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32" y="5050849"/>
            <a:ext cx="13910425" cy="373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7536" y="1977886"/>
            <a:ext cx="160676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/>
              <a:t>Pensión objetivo</a:t>
            </a:r>
            <a:r>
              <a:rPr lang="es-ES_tradnl" sz="3500" dirty="0"/>
              <a:t> (establecer, componente público, componente capitalización)</a:t>
            </a:r>
          </a:p>
          <a:p>
            <a:r>
              <a:rPr lang="es-ES_tradnl" sz="3500" dirty="0"/>
              <a:t>diferentes probabilidades de alcanzarla (ahorrar para el futuro es incierto y riesgoso): tasas de contribución (parámetros estocásticos, incluido esperanza vida, inflación, retornos, crecimiento salarios)</a:t>
            </a:r>
          </a:p>
        </p:txBody>
      </p:sp>
      <p:sp>
        <p:nvSpPr>
          <p:cNvPr id="2" name="Oval 1"/>
          <p:cNvSpPr/>
          <p:nvPr/>
        </p:nvSpPr>
        <p:spPr>
          <a:xfrm>
            <a:off x="7836314" y="6663828"/>
            <a:ext cx="108012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Oval 6"/>
          <p:cNvSpPr/>
          <p:nvPr/>
        </p:nvSpPr>
        <p:spPr>
          <a:xfrm>
            <a:off x="7858284" y="7117062"/>
            <a:ext cx="108012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Oval 7"/>
          <p:cNvSpPr/>
          <p:nvPr/>
        </p:nvSpPr>
        <p:spPr>
          <a:xfrm>
            <a:off x="10472514" y="7177637"/>
            <a:ext cx="108012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Oval 8"/>
          <p:cNvSpPr/>
          <p:nvPr/>
        </p:nvSpPr>
        <p:spPr>
          <a:xfrm>
            <a:off x="9044976" y="7681693"/>
            <a:ext cx="108012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12768470" y="8833048"/>
            <a:ext cx="1915413" cy="7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algn="r" defTabSz="1791157">
              <a:defRPr/>
            </a:pPr>
            <a:fld id="{F8E1088E-424C-4731-BAF3-397E8881930C}" type="slidenum">
              <a:rPr lang="en-US" sz="2001">
                <a:solidFill>
                  <a:schemeClr val="bg1"/>
                </a:solidFill>
                <a:latin typeface="Arial" charset="0"/>
                <a:cs typeface="Arial" charset="0"/>
              </a:rPr>
              <a:pPr algn="r" defTabSz="1791157">
                <a:defRPr/>
              </a:pPr>
              <a:t>10</a:t>
            </a:fld>
            <a:endParaRPr lang="en-US" sz="200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6BF7D33-A7B7-4B1C-8F1F-BA5A1AE786AF}"/>
              </a:ext>
            </a:extLst>
          </p:cNvPr>
          <p:cNvSpPr txBox="1">
            <a:spLocks/>
          </p:cNvSpPr>
          <p:nvPr/>
        </p:nvSpPr>
        <p:spPr bwMode="auto">
          <a:xfrm>
            <a:off x="16023232" y="8780863"/>
            <a:ext cx="801983" cy="4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10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1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528" y="1848272"/>
            <a:ext cx="15841760" cy="7272809"/>
          </a:xfrm>
        </p:spPr>
        <p:txBody>
          <a:bodyPr>
            <a:noAutofit/>
          </a:bodyPr>
          <a:lstStyle/>
          <a:p>
            <a:pPr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920" dirty="0"/>
              <a:t>Mayoría países que ofrecen pensi0nes altas (</a:t>
            </a:r>
            <a:r>
              <a:rPr lang="es-ES" sz="3920" dirty="0" err="1"/>
              <a:t>e.j</a:t>
            </a:r>
            <a:r>
              <a:rPr lang="es-ES" sz="3920" dirty="0"/>
              <a:t>. RR alrededor 2/3) contribuyen alrededor 18-22%, independientemente de que sea en un sistema de reparto contributivo, o de capitalización</a:t>
            </a:r>
          </a:p>
          <a:p>
            <a:pPr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920" dirty="0"/>
              <a:t>Mayores y mejores pensiones es contribuir más y por más tiempo</a:t>
            </a:r>
          </a:p>
          <a:p>
            <a:pPr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920" b="1" dirty="0"/>
              <a:t>¿Cómo contribuir más?</a:t>
            </a:r>
          </a:p>
          <a:p>
            <a:pPr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920" dirty="0"/>
              <a:t>Aumento contribución empleadores (Australia, DB, </a:t>
            </a:r>
            <a:r>
              <a:rPr lang="es-ES" sz="3920" dirty="0" err="1"/>
              <a:t>matching</a:t>
            </a:r>
            <a:r>
              <a:rPr lang="es-ES" sz="3920" dirty="0"/>
              <a:t>)</a:t>
            </a:r>
          </a:p>
          <a:p>
            <a:pPr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920" dirty="0"/>
              <a:t>Aumento ligado a aumentos salariales reales: auto-aumento, inscripción automática</a:t>
            </a:r>
          </a:p>
          <a:p>
            <a:pPr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920" dirty="0"/>
              <a:t>Ajuste automático esperanza vida: regresivo (? Tablas de mortalidad diferenciadas); periodo contributivo</a:t>
            </a:r>
            <a:endParaRPr lang="es-ES_tradnl" sz="392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671" y="465719"/>
            <a:ext cx="14545617" cy="1152129"/>
          </a:xfrm>
        </p:spPr>
        <p:txBody>
          <a:bodyPr/>
          <a:lstStyle/>
          <a:p>
            <a:r>
              <a:rPr lang="es-ES_tradnl" dirty="0"/>
              <a:t>Contribuir: cuanto y suficiencia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40422EE-9F36-664C-A8DF-F2462BF7A697}"/>
              </a:ext>
            </a:extLst>
          </p:cNvPr>
          <p:cNvSpPr txBox="1">
            <a:spLocks/>
          </p:cNvSpPr>
          <p:nvPr/>
        </p:nvSpPr>
        <p:spPr bwMode="auto">
          <a:xfrm>
            <a:off x="15951224" y="8780863"/>
            <a:ext cx="873991" cy="63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11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2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548" y="2064296"/>
            <a:ext cx="15361706" cy="698477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ES_tradnl" dirty="0"/>
              <a:t>Disponible para todos (todos deben participar, contribuir y beneficiarse)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Alta cobertura: obligatorio, voluntario con incentivos informalidad, género, relaciones laborales no-estándares (temporales, tiempo parcial, </a:t>
            </a:r>
            <a:r>
              <a:rPr lang="es-ES_tradnl" dirty="0" err="1"/>
              <a:t>gig</a:t>
            </a:r>
            <a:r>
              <a:rPr lang="es-ES_tradnl" dirty="0"/>
              <a:t> economía)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Lecciones economía del comportamiento, 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Informalidad: trabajadores por cuenta propia</a:t>
            </a:r>
            <a:endParaRPr lang="es-ES" sz="5300" dirty="0"/>
          </a:p>
          <a:p>
            <a:pPr lvl="1">
              <a:buFont typeface="Wingdings" pitchFamily="2" charset="2"/>
              <a:buChar char="Ø"/>
            </a:pPr>
            <a:r>
              <a:rPr lang="es-ES" sz="5300" dirty="0"/>
              <a:t>Obligatorio, afiliación automática, gradualmente</a:t>
            </a:r>
          </a:p>
          <a:p>
            <a:pPr lvl="1">
              <a:buFont typeface="Wingdings" pitchFamily="2" charset="2"/>
              <a:buChar char="Ø"/>
            </a:pPr>
            <a:r>
              <a:rPr lang="es-ES" sz="5300" dirty="0"/>
              <a:t>Incentivos (</a:t>
            </a:r>
            <a:r>
              <a:rPr lang="es-ES" sz="5300" dirty="0" err="1"/>
              <a:t>e.j</a:t>
            </a:r>
            <a:r>
              <a:rPr lang="es-ES" sz="5300" dirty="0"/>
              <a:t>. contribuciones del estado): hacer que sean conscientes que participar tiene un coste (aversión a perdidas) =&gt;</a:t>
            </a:r>
          </a:p>
          <a:p>
            <a:pPr lvl="1">
              <a:buFont typeface="Wingdings" pitchFamily="2" charset="2"/>
              <a:buChar char="Ø"/>
            </a:pPr>
            <a:r>
              <a:rPr lang="es-ES" sz="5300" dirty="0"/>
              <a:t>Bonificación por contribuir, al inicio pero desaparece si no se sigue contribuyendo (coste fiscal)</a:t>
            </a:r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674" y="180467"/>
            <a:ext cx="14728036" cy="1396773"/>
          </a:xfrm>
        </p:spPr>
        <p:txBody>
          <a:bodyPr/>
          <a:lstStyle/>
          <a:p>
            <a:r>
              <a:rPr lang="es-ES_tradnl" dirty="0"/>
              <a:t>Inclusivo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14179827" y="10177197"/>
            <a:ext cx="2553884" cy="10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12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61ADE93-DABF-2D44-8E16-B30D27C969A6}"/>
              </a:ext>
            </a:extLst>
          </p:cNvPr>
          <p:cNvSpPr txBox="1">
            <a:spLocks/>
          </p:cNvSpPr>
          <p:nvPr/>
        </p:nvSpPr>
        <p:spPr bwMode="auto">
          <a:xfrm>
            <a:off x="16023232" y="8780863"/>
            <a:ext cx="801983" cy="4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12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3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548" y="2064296"/>
            <a:ext cx="15361706" cy="6716567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ES_tradnl" dirty="0"/>
              <a:t>Prestación definida: ventajas (individuo certitud) y desventajas (empleador, estado coste de cualquier desviación), % ultimo salario según años cotizados 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Evolución hacia un sistema con menos certitud para el individuo y menos carga para el empleador y/o estado (equilibrado)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Mecanismos de ajustes automáticos: ajustes actuariales de los parámetros conforme se materializan sus valores (variación salarios, inflación, toda la vida laboral, ajustar (no ligar) esperanza de vida a la jubilación)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Cuentas individuales nocionales (sistema de puntos): balance contable de contribuciones y pensión, no activos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Superávits a un fondo publico (</a:t>
            </a:r>
            <a:r>
              <a:rPr lang="es-ES_tradnl" dirty="0" err="1"/>
              <a:t>e.j</a:t>
            </a:r>
            <a:r>
              <a:rPr lang="es-ES_tradnl" dirty="0"/>
              <a:t>. Canadá, Corea, Japón)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674" y="180467"/>
            <a:ext cx="14728036" cy="1396773"/>
          </a:xfrm>
        </p:spPr>
        <p:txBody>
          <a:bodyPr/>
          <a:lstStyle/>
          <a:p>
            <a:r>
              <a:rPr lang="es-ES_tradnl" dirty="0"/>
              <a:t>Reformas sistemas de reparto (PAYG)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14179827" y="10177197"/>
            <a:ext cx="2553884" cy="10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13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61ADE93-DABF-2D44-8E16-B30D27C969A6}"/>
              </a:ext>
            </a:extLst>
          </p:cNvPr>
          <p:cNvSpPr txBox="1">
            <a:spLocks/>
          </p:cNvSpPr>
          <p:nvPr/>
        </p:nvSpPr>
        <p:spPr bwMode="auto">
          <a:xfrm>
            <a:off x="16023232" y="8780863"/>
            <a:ext cx="801983" cy="4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13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540" y="2064296"/>
            <a:ext cx="15817756" cy="698477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14400" dirty="0"/>
              <a:t>Mayoría países OECD en las ultimas dos décadas han introducido y fortalecido la capitalización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14400" dirty="0"/>
              <a:t>Costes transición: altos si contribuciones provienen sistema reparto (ECE). Solución nuevas contribuciones (mayor ahorro, mayores pensiones, ?Cómo? Discusión anterior).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14400" dirty="0"/>
              <a:t>Mejorar diseño de los sistemas de capitalización de contribución definida: </a:t>
            </a:r>
            <a:r>
              <a:rPr lang="es-ES_tradnl" sz="14400" b="1" dirty="0"/>
              <a:t>Recomendación de la OCDE para mejorar el diseño de los planes de capitalización de contribución definida </a:t>
            </a:r>
            <a:r>
              <a:rPr lang="es-ES_tradnl" sz="14400" dirty="0"/>
              <a:t>(10 principios), Feb 2022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674" y="180467"/>
            <a:ext cx="14728036" cy="1396773"/>
          </a:xfrm>
        </p:spPr>
        <p:txBody>
          <a:bodyPr/>
          <a:lstStyle/>
          <a:p>
            <a:r>
              <a:rPr lang="es-ES_tradnl" dirty="0"/>
              <a:t>Reformas sistemas capitalización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14179827" y="10177197"/>
            <a:ext cx="2553884" cy="10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14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61ADE93-DABF-2D44-8E16-B30D27C969A6}"/>
              </a:ext>
            </a:extLst>
          </p:cNvPr>
          <p:cNvSpPr txBox="1">
            <a:spLocks/>
          </p:cNvSpPr>
          <p:nvPr/>
        </p:nvSpPr>
        <p:spPr bwMode="auto">
          <a:xfrm>
            <a:off x="16023232" y="8780863"/>
            <a:ext cx="801983" cy="4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14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540" y="2064295"/>
            <a:ext cx="15817756" cy="7203623"/>
          </a:xfrm>
        </p:spPr>
        <p:txBody>
          <a:bodyPr>
            <a:normAutofit fontScale="25000" lnSpcReduction="20000"/>
          </a:bodyPr>
          <a:lstStyle/>
          <a:p>
            <a:pPr marL="540000" indent="-108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2800" dirty="0"/>
              <a:t>Coherencia (externa e interna)</a:t>
            </a:r>
          </a:p>
          <a:p>
            <a:pPr marL="540000" indent="-108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2800" dirty="0"/>
              <a:t>Inclusivos</a:t>
            </a:r>
          </a:p>
          <a:p>
            <a:pPr marL="540000" indent="-108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2800" dirty="0"/>
              <a:t>Cotizar para alcanzar los objetivos</a:t>
            </a:r>
          </a:p>
          <a:p>
            <a:pPr marL="540000" indent="-108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2800" dirty="0"/>
              <a:t>Diseñar incentivos maximizar afiliación y contribuciones</a:t>
            </a:r>
          </a:p>
          <a:p>
            <a:pPr marL="540000" indent="-108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2800" dirty="0"/>
              <a:t>Promover planes de bajo coste y efectivos en ambas fases</a:t>
            </a:r>
          </a:p>
          <a:p>
            <a:pPr marL="540000" indent="-108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2800" dirty="0"/>
              <a:t>Asegurarse que todos tienen acceso a estrategias de inversión apropiadas y sostenibles, y a una estrategia por defecto bien diseñada </a:t>
            </a:r>
          </a:p>
          <a:p>
            <a:pPr marL="540000" indent="-108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2800" dirty="0"/>
              <a:t>Asegurar la protección contra el riesgo de longevidad</a:t>
            </a:r>
          </a:p>
          <a:p>
            <a:pPr marL="540000" indent="-108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2800" dirty="0"/>
              <a:t>Facilitar el monitoreo regular y la gestión del riesgo de longevidad</a:t>
            </a:r>
          </a:p>
          <a:p>
            <a:pPr marL="540000" indent="-108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2800" dirty="0"/>
              <a:t>Asegurar una comunicación efectiva, personalizada, regular, consistente e imparcial con los afiliados</a:t>
            </a:r>
          </a:p>
          <a:p>
            <a:pPr marL="540000" indent="-108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2800" dirty="0"/>
              <a:t>Promover la concienciación y apoyar la educación financiera sobre la jubilación y las pensiones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s-ES_tradnl" sz="15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674" y="180467"/>
            <a:ext cx="14728036" cy="1396773"/>
          </a:xfrm>
        </p:spPr>
        <p:txBody>
          <a:bodyPr/>
          <a:lstStyle/>
          <a:p>
            <a:r>
              <a:rPr lang="es-ES_tradnl" dirty="0"/>
              <a:t>Reformar diseño sistemas capitalización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14179827" y="10177197"/>
            <a:ext cx="2553884" cy="10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15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61ADE93-DABF-2D44-8E16-B30D27C969A6}"/>
              </a:ext>
            </a:extLst>
          </p:cNvPr>
          <p:cNvSpPr txBox="1">
            <a:spLocks/>
          </p:cNvSpPr>
          <p:nvPr/>
        </p:nvSpPr>
        <p:spPr bwMode="auto">
          <a:xfrm>
            <a:off x="16023232" y="8780863"/>
            <a:ext cx="801983" cy="4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15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8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540" y="2064296"/>
            <a:ext cx="15817756" cy="698477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" sz="13600" dirty="0"/>
              <a:t>Alinear las comisiones que los fondos de pensiones cobran con el coste de los servicios que proveen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13600" dirty="0"/>
              <a:t>Mecanismos automáticos de ajuste (economía del comportamiento: “si quieres que alguien haga algo pónselo fácil”)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13600" dirty="0"/>
              <a:t>Fase de pago y protección contra el riesgo de longevidad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" sz="13600" dirty="0"/>
              <a:t>Mejorar la comunicación y la educación financiera</a:t>
            </a:r>
            <a:endParaRPr lang="es-ES_tradnl" sz="136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s-ES_tradnl" sz="152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s-ES_tradnl" sz="15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674" y="180467"/>
            <a:ext cx="14728036" cy="1396773"/>
          </a:xfrm>
        </p:spPr>
        <p:txBody>
          <a:bodyPr/>
          <a:lstStyle/>
          <a:p>
            <a:r>
              <a:rPr lang="es-ES_tradnl" dirty="0"/>
              <a:t>Reformar diseño sistemas capitalización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14179827" y="10177197"/>
            <a:ext cx="2553884" cy="10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16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61ADE93-DABF-2D44-8E16-B30D27C969A6}"/>
              </a:ext>
            </a:extLst>
          </p:cNvPr>
          <p:cNvSpPr txBox="1">
            <a:spLocks/>
          </p:cNvSpPr>
          <p:nvPr/>
        </p:nvSpPr>
        <p:spPr bwMode="auto">
          <a:xfrm>
            <a:off x="16023232" y="8780863"/>
            <a:ext cx="801983" cy="4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16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2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560" y="1848272"/>
            <a:ext cx="15323302" cy="7272809"/>
          </a:xfrm>
        </p:spPr>
        <p:txBody>
          <a:bodyPr>
            <a:noAutofit/>
          </a:bodyPr>
          <a:lstStyle/>
          <a:p>
            <a:pPr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600"/>
              <a:t>Transparencia e información estandarizada: poder comparar y así decidir</a:t>
            </a:r>
          </a:p>
          <a:p>
            <a:pPr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600"/>
              <a:t>Necesario pero no suficiente, complementar con mecanismos de precios y estructurales</a:t>
            </a:r>
          </a:p>
          <a:p>
            <a:pPr lvl="1"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200"/>
              <a:t>Topes: ex-ante/ex-post; varios países (RU, HK, Suecia) funciona</a:t>
            </a:r>
          </a:p>
          <a:p>
            <a:pPr lvl="1"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200"/>
              <a:t>Licitación: Chile, Nueva Zelanda (coste y calidad servicios)</a:t>
            </a:r>
          </a:p>
          <a:p>
            <a:pPr lvl="1"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200"/>
              <a:t>Fondo publico (techos, por defecto): completamente separado (objetivo político, objetivo inversión, gobierno corporativo) de los gobiernos de turno y la política; mismo marco regulatorio fondos privados</a:t>
            </a:r>
          </a:p>
          <a:p>
            <a:pPr lvl="1"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200"/>
              <a:t>Estrategias de inversión por defecto topes comisiones (RU, HK)</a:t>
            </a:r>
          </a:p>
          <a:p>
            <a:pPr>
              <a:buFont typeface="Wingdings" pitchFamily="2" charset="2"/>
              <a:buChar char="Ø"/>
            </a:pPr>
            <a:r>
              <a:rPr lang="es-ES_tradnl" sz="3600"/>
              <a:t>Comisión fija y comisión ligada al rendimiento o desempeño (portfolio de referencia, largo y corto plazo, custodian, </a:t>
            </a:r>
            <a:r>
              <a:rPr lang="es-ES_tradnl" sz="3600" err="1"/>
              <a:t>rtos</a:t>
            </a:r>
            <a:r>
              <a:rPr lang="es-ES_tradnl" sz="3600"/>
              <a:t> negativos pero bueno)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671" y="180467"/>
            <a:ext cx="14545617" cy="1437381"/>
          </a:xfrm>
        </p:spPr>
        <p:txBody>
          <a:bodyPr/>
          <a:lstStyle/>
          <a:p>
            <a:r>
              <a:rPr lang="es-ES" sz="4801"/>
              <a:t>Alinear las comisiones que los fondos de pensiones cobran con el coste de los servicios que proveen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40422EE-9F36-664C-A8DF-F2462BF7A697}"/>
              </a:ext>
            </a:extLst>
          </p:cNvPr>
          <p:cNvSpPr txBox="1">
            <a:spLocks/>
          </p:cNvSpPr>
          <p:nvPr/>
        </p:nvSpPr>
        <p:spPr bwMode="auto">
          <a:xfrm>
            <a:off x="15951224" y="8780863"/>
            <a:ext cx="873991" cy="63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17</a:t>
            </a:fld>
            <a:endParaRPr lang="en-US" sz="2667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7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548" y="2064296"/>
            <a:ext cx="15361706" cy="7203623"/>
          </a:xfrm>
        </p:spPr>
        <p:txBody>
          <a:bodyPr>
            <a:normAutofit fontScale="25000" lnSpcReduction="20000"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12000" dirty="0"/>
              <a:t>Mejores resultados pensiones si se implementan mecanismos automáticos (automatismos), opciones por defecto (participación, contribución, estrategia de inversión, proveedor), información y elección simple, incentivos fiscales y educación financiera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12000" dirty="0"/>
              <a:t>Mecanismos como inscripción automática, escalada de contribuciones toman ventaja de la inercia a la hora de tomar decisiones para hacer los sistemas de pensiones más inclusivos y incentivar mayores contribuciones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12000" dirty="0"/>
              <a:t>La gente incapaz o que no desea tomar decisiones sobre la tasa de contribución, el proveedor de pensiones, la estrategia de inversiones, o producto de jubilación, se beneficia de opciones por defecto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12000" dirty="0"/>
              <a:t>Hay otras herramientas para ayudar en la toma de decisiones, como: aplicaciones web, limitando opciones y favoreciendo comparaciones de forma asequible, y incentivos fiscales. Extracto de pensión pueden proveer de información clave de manera sencilla, mientras que seminarios de educación financiera y asesoramiento financiero pueden ayudar a la gente comprender la información</a:t>
            </a:r>
          </a:p>
          <a:p>
            <a:pPr lvl="1">
              <a:buFont typeface="Wingdings" pitchFamily="2" charset="2"/>
              <a:buChar char="Ø"/>
            </a:pPr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674" y="180467"/>
            <a:ext cx="14728036" cy="1396773"/>
          </a:xfrm>
        </p:spPr>
        <p:txBody>
          <a:bodyPr/>
          <a:lstStyle/>
          <a:p>
            <a:r>
              <a:rPr lang="es-ES_tradnl" dirty="0"/>
              <a:t>Mecanismos automáticos de ajuste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14179827" y="10177197"/>
            <a:ext cx="2553884" cy="10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18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61ADE93-DABF-2D44-8E16-B30D27C969A6}"/>
              </a:ext>
            </a:extLst>
          </p:cNvPr>
          <p:cNvSpPr txBox="1">
            <a:spLocks/>
          </p:cNvSpPr>
          <p:nvPr/>
        </p:nvSpPr>
        <p:spPr bwMode="auto">
          <a:xfrm>
            <a:off x="16023232" y="8780863"/>
            <a:ext cx="801983" cy="4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18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560" y="1848272"/>
            <a:ext cx="15323302" cy="7272809"/>
          </a:xfrm>
        </p:spPr>
        <p:txBody>
          <a:bodyPr>
            <a:noAutofit/>
          </a:bodyPr>
          <a:lstStyle/>
          <a:p>
            <a:pPr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920" dirty="0"/>
              <a:t>Renta vitalicia (RV), coherencia, cuánto pensión ya esta </a:t>
            </a:r>
            <a:r>
              <a:rPr lang="es-ES" sz="3920" dirty="0" err="1"/>
              <a:t>anuitizada</a:t>
            </a:r>
            <a:r>
              <a:rPr lang="es-ES" sz="3920" dirty="0"/>
              <a:t> por la pensión pública</a:t>
            </a:r>
          </a:p>
          <a:p>
            <a:pPr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920" dirty="0"/>
              <a:t>RV protección contra riesgo longevidad, pero no flexibilidad, herencia o propiedad</a:t>
            </a:r>
          </a:p>
          <a:p>
            <a:pPr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920" dirty="0"/>
              <a:t>Combinar renta vitalicia diferida comprada a la hora de jubilarse, para empezar a recibir el pago a la esperanza vida media, los 85,  (15% monto acumulado) con retiro programado desde la jubilación </a:t>
            </a:r>
          </a:p>
          <a:p>
            <a:pPr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920" dirty="0"/>
              <a:t>Riesgo de longevidad de cola cubierto, flexibilidad y liquidez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671" y="465719"/>
            <a:ext cx="14545617" cy="1152129"/>
          </a:xfrm>
        </p:spPr>
        <p:txBody>
          <a:bodyPr/>
          <a:lstStyle/>
          <a:p>
            <a:r>
              <a:rPr lang="es-ES_tradnl" sz="5400" dirty="0"/>
              <a:t>Fase de pago y riesgo de longevidad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40422EE-9F36-664C-A8DF-F2462BF7A697}"/>
              </a:ext>
            </a:extLst>
          </p:cNvPr>
          <p:cNvSpPr txBox="1">
            <a:spLocks/>
          </p:cNvSpPr>
          <p:nvPr/>
        </p:nvSpPr>
        <p:spPr bwMode="auto">
          <a:xfrm>
            <a:off x="15951224" y="8780863"/>
            <a:ext cx="873991" cy="63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19</a:t>
            </a:fld>
            <a:endParaRPr lang="en-US" sz="2667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2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547" y="1992288"/>
            <a:ext cx="15745749" cy="74168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5700" dirty="0"/>
              <a:t>Sistema de pensiones: objetivos y riesgos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5700" dirty="0"/>
              <a:t>Principales mensajes de la OCDE sobre pensiones</a:t>
            </a:r>
          </a:p>
          <a:p>
            <a:pPr marL="1888792" lvl="1" indent="-1143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4300" dirty="0"/>
              <a:t>Todos los ciudadanos protegidos a la hora de jubilarse (pensión básica, solidaria, universal)</a:t>
            </a:r>
          </a:p>
          <a:p>
            <a:pPr marL="1888792" lvl="1" indent="-1143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4300" dirty="0"/>
              <a:t>Diversificar </a:t>
            </a:r>
          </a:p>
          <a:p>
            <a:pPr marL="1888792" lvl="1" indent="-1143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4300" dirty="0"/>
              <a:t>Complementar</a:t>
            </a:r>
          </a:p>
          <a:p>
            <a:pPr marL="1888792" lvl="1" indent="-1143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4300" dirty="0"/>
              <a:t>Contribución y suficiencia</a:t>
            </a:r>
          </a:p>
          <a:p>
            <a:pPr marL="1888792" lvl="1" indent="-1143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4300" dirty="0"/>
              <a:t>Inclusivo</a:t>
            </a:r>
          </a:p>
          <a:p>
            <a:pPr marL="1888792" lvl="1" indent="-1143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4300" dirty="0"/>
              <a:t>Reformas sistemas de reparto</a:t>
            </a:r>
          </a:p>
          <a:p>
            <a:pPr marL="1888792" lvl="1" indent="-1143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4300" dirty="0"/>
              <a:t>Reformas sistemas de capitalización</a:t>
            </a:r>
          </a:p>
          <a:p>
            <a:pPr marL="1888792" lvl="1" indent="-1143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4300" dirty="0"/>
              <a:t>Etapa de pago (</a:t>
            </a:r>
            <a:r>
              <a:rPr lang="es-ES_tradnl" sz="4300" dirty="0" err="1"/>
              <a:t>desacumulación</a:t>
            </a:r>
            <a:r>
              <a:rPr lang="es-ES_tradnl" sz="4300" dirty="0"/>
              <a:t>)</a:t>
            </a:r>
          </a:p>
          <a:p>
            <a:pPr marL="990575" indent="-990575">
              <a:buFont typeface="+mj-lt"/>
              <a:buAutoNum type="arabicPeriod"/>
            </a:pPr>
            <a:endParaRPr lang="es-ES_tradnl" sz="5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664" y="408112"/>
            <a:ext cx="13843200" cy="1228755"/>
          </a:xfrm>
        </p:spPr>
        <p:txBody>
          <a:bodyPr/>
          <a:lstStyle/>
          <a:p>
            <a:r>
              <a:rPr lang="es-ES_tradnl" dirty="0"/>
              <a:t>Plan de la presentación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15D91FE-4E32-0C4E-9C31-4AD3235C8E7F}"/>
              </a:ext>
            </a:extLst>
          </p:cNvPr>
          <p:cNvSpPr txBox="1">
            <a:spLocks/>
          </p:cNvSpPr>
          <p:nvPr/>
        </p:nvSpPr>
        <p:spPr bwMode="auto">
          <a:xfrm>
            <a:off x="16215253" y="8780863"/>
            <a:ext cx="609962" cy="63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2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560" y="1848272"/>
            <a:ext cx="15323302" cy="7272809"/>
          </a:xfrm>
        </p:spPr>
        <p:txBody>
          <a:bodyPr>
            <a:noAutofit/>
          </a:bodyPr>
          <a:lstStyle/>
          <a:p>
            <a:pPr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920" dirty="0"/>
              <a:t>Pensiones deban actualizarse en base a los cambios en el coste de la vida y no de los salarios.</a:t>
            </a:r>
          </a:p>
          <a:p>
            <a:pPr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920" dirty="0"/>
              <a:t>Mecanismos de colectivización riesgo de longevidad (</a:t>
            </a:r>
            <a:r>
              <a:rPr lang="es-ES" sz="3920" dirty="0" err="1"/>
              <a:t>pooling</a:t>
            </a:r>
            <a:r>
              <a:rPr lang="es-ES" sz="3920" dirty="0"/>
              <a:t>): distintas tablas de mortalidad, agrupar en diferentes grupos socio-económicos, TDF (5 años), productos de renta vitalicia no-garantizada (CDC), … (PO2022)</a:t>
            </a:r>
          </a:p>
          <a:p>
            <a:pPr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920" dirty="0"/>
              <a:t>Esencial disponer de </a:t>
            </a:r>
            <a:r>
              <a:rPr lang="es-ES" sz="3920" b="1" dirty="0"/>
              <a:t>tablas de mortalidad </a:t>
            </a:r>
            <a:r>
              <a:rPr lang="es-ES" sz="3920" dirty="0"/>
              <a:t>adecuadas (población objetivo), actualizadas regularmente, y que tengan en cuanta futuras mejoras en la esperanza de vida. (PO2022)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671" y="465719"/>
            <a:ext cx="14545617" cy="1152129"/>
          </a:xfrm>
        </p:spPr>
        <p:txBody>
          <a:bodyPr/>
          <a:lstStyle/>
          <a:p>
            <a:r>
              <a:rPr lang="es-ES_tradnl" sz="5400" dirty="0"/>
              <a:t>Fase de pago y riesgo de longevidad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40422EE-9F36-664C-A8DF-F2462BF7A697}"/>
              </a:ext>
            </a:extLst>
          </p:cNvPr>
          <p:cNvSpPr txBox="1">
            <a:spLocks/>
          </p:cNvSpPr>
          <p:nvPr/>
        </p:nvSpPr>
        <p:spPr bwMode="auto">
          <a:xfrm>
            <a:off x="15951224" y="8780863"/>
            <a:ext cx="873991" cy="63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20</a:t>
            </a:fld>
            <a:endParaRPr lang="en-US" sz="2667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2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560" y="1848272"/>
            <a:ext cx="15323302" cy="7272809"/>
          </a:xfrm>
        </p:spPr>
        <p:txBody>
          <a:bodyPr>
            <a:noAutofit/>
          </a:bodyPr>
          <a:lstStyle/>
          <a:p>
            <a:pPr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920" dirty="0"/>
              <a:t>Campañas nacionales de reforma: focalizadas, presupuestos y objetivos claros, fiscalizadas, y bien analizados los resultados y costes</a:t>
            </a:r>
          </a:p>
          <a:p>
            <a:pPr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920" dirty="0"/>
              <a:t>Reformas llevan tiempo y los beneficios se notan en el largo plazo; </a:t>
            </a:r>
            <a:r>
              <a:rPr lang="es-ES_tradnl" sz="4000" dirty="0"/>
              <a:t>importante destacar que todos ganan algo y todos pierden algo, pero el país gana</a:t>
            </a:r>
            <a:endParaRPr lang="es-ES" sz="3920" dirty="0"/>
          </a:p>
          <a:p>
            <a:pPr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920" dirty="0"/>
              <a:t>Boletos informativos al miembro: sencillos, claros, homogeneizados, información completa, proactividad (sí contribuyo más o por más tiempo, obtendré esta otra pensión)</a:t>
            </a:r>
          </a:p>
          <a:p>
            <a:pPr>
              <a:spcBef>
                <a:spcPts val="601"/>
              </a:spcBef>
              <a:buFont typeface="Wingdings" pitchFamily="2" charset="2"/>
              <a:buChar char="Ø"/>
            </a:pPr>
            <a:r>
              <a:rPr lang="es-ES" sz="3920" dirty="0"/>
              <a:t>Tecnología, web, algoritmos … bajo coste, regular </a:t>
            </a:r>
            <a:r>
              <a:rPr lang="es-ES" sz="3920"/>
              <a:t>bien sin </a:t>
            </a:r>
            <a:r>
              <a:rPr lang="es-ES" sz="3920" dirty="0"/>
              <a:t>estrangular</a:t>
            </a:r>
            <a:endParaRPr lang="es-ES_tradnl" sz="392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671" y="465719"/>
            <a:ext cx="14545617" cy="1152129"/>
          </a:xfrm>
        </p:spPr>
        <p:txBody>
          <a:bodyPr/>
          <a:lstStyle/>
          <a:p>
            <a:r>
              <a:rPr lang="es-ES" sz="4801"/>
              <a:t>Mejorar la comunicación y la educación financiera</a:t>
            </a:r>
            <a:endParaRPr lang="es-ES_tradnl" sz="4801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40422EE-9F36-664C-A8DF-F2462BF7A697}"/>
              </a:ext>
            </a:extLst>
          </p:cNvPr>
          <p:cNvSpPr txBox="1">
            <a:spLocks/>
          </p:cNvSpPr>
          <p:nvPr/>
        </p:nvSpPr>
        <p:spPr bwMode="auto">
          <a:xfrm>
            <a:off x="15951224" y="8780863"/>
            <a:ext cx="873991" cy="63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21</a:t>
            </a:fld>
            <a:endParaRPr lang="en-US" sz="2667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548" y="2064295"/>
            <a:ext cx="15361706" cy="720362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5800" dirty="0"/>
              <a:t>Priorizar objetivos y riesgos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5800" dirty="0"/>
              <a:t>Todos los ciudadanos a la hora de jubilarse tienen que estar protegidos, por encima de la pobreza: </a:t>
            </a:r>
            <a:r>
              <a:rPr lang="es-ES_tradnl" sz="5800" i="1" dirty="0"/>
              <a:t>Red de protección social a la vejez fuerte y para todos, financiada con los presupuestos generales del estado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5800" dirty="0"/>
              <a:t>Reparto y capitalización deben complementarse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5800" dirty="0"/>
              <a:t>Para alcanzar pensiones altas hay que contribuir alrededor del 20% y por un periodo largo (40 años)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5800" dirty="0"/>
              <a:t>Sistema pensiones inclusivo (género, formas laborales no estándares)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5800" dirty="0"/>
              <a:t>Sistema de reparto ya no es de prestación definida si no que tiene ajustes actuariales.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5800" dirty="0"/>
              <a:t>Sistema de capitalización: mejora del diseño con ajustes automáticos; alinear comisiones con costos de los servicios, fase de pago compartiendo el riesgo de longevidad y buenas tablas de mortalidad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s-ES_tradnl" sz="5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376" y="180467"/>
            <a:ext cx="14797334" cy="1396773"/>
          </a:xfrm>
        </p:spPr>
        <p:txBody>
          <a:bodyPr/>
          <a:lstStyle/>
          <a:p>
            <a:r>
              <a:rPr lang="es-ES_tradnl" sz="5400" dirty="0"/>
              <a:t>Principales mensajes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14179827" y="10177197"/>
            <a:ext cx="2553884" cy="10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22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61ADE93-DABF-2D44-8E16-B30D27C969A6}"/>
              </a:ext>
            </a:extLst>
          </p:cNvPr>
          <p:cNvSpPr txBox="1">
            <a:spLocks/>
          </p:cNvSpPr>
          <p:nvPr/>
        </p:nvSpPr>
        <p:spPr bwMode="auto">
          <a:xfrm>
            <a:off x="16023232" y="8780863"/>
            <a:ext cx="801983" cy="48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22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2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621632" y="2688623"/>
            <a:ext cx="14401600" cy="3455030"/>
          </a:xfrm>
          <a:prstGeom prst="rect">
            <a:avLst/>
          </a:prstGeom>
        </p:spPr>
        <p:txBody>
          <a:bodyPr vert="horz" wrap="square" lIns="167980" tIns="85335" rIns="167980" bIns="85335" rtlCol="0" anchor="b">
            <a:spAutoFit/>
          </a:bodyPr>
          <a:lstStyle>
            <a:lvl1pPr algn="l" rtl="0" eaLnBrk="1" latinLnBrk="0" hangingPunct="1">
              <a:lnSpc>
                <a:spcPts val="6299"/>
              </a:lnSpc>
              <a:spcBef>
                <a:spcPct val="0"/>
              </a:spcBef>
              <a:buNone/>
              <a:defRPr kumimoji="0" sz="63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_tradnl" sz="10666"/>
              <a:t>Muchas gracias</a:t>
            </a:r>
          </a:p>
          <a:p>
            <a:pPr algn="ctr">
              <a:lnSpc>
                <a:spcPct val="100000"/>
              </a:lnSpc>
            </a:pPr>
            <a:r>
              <a:rPr lang="es-ES_tradnl" sz="10666"/>
              <a:t>¿Preguntas?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E2F5B39-5821-1047-9852-7CB265579D9C}"/>
              </a:ext>
            </a:extLst>
          </p:cNvPr>
          <p:cNvSpPr txBox="1">
            <a:spLocks/>
          </p:cNvSpPr>
          <p:nvPr/>
        </p:nvSpPr>
        <p:spPr>
          <a:xfrm>
            <a:off x="253480" y="8064319"/>
            <a:ext cx="11233248" cy="1435986"/>
          </a:xfrm>
          <a:prstGeom prst="rect">
            <a:avLst/>
          </a:prstGeom>
        </p:spPr>
        <p:txBody>
          <a:bodyPr vert="horz" lIns="67500" tIns="24490" rIns="67500" bIns="24490">
            <a:noAutofit/>
          </a:bodyPr>
          <a:lstStyle>
            <a:lvl1pPr marL="0" indent="0" algn="l" rtl="0" eaLnBrk="1" latinLnBrk="0" hangingPunct="1">
              <a:lnSpc>
                <a:spcPts val="3733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kumimoji="0" sz="3333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853295" indent="0" algn="ctr" rtl="0" eaLnBrk="1" latinLnBrk="0" hangingPunct="1">
              <a:spcBef>
                <a:spcPts val="1255"/>
              </a:spcBef>
              <a:buClr>
                <a:schemeClr val="tx1"/>
              </a:buClr>
              <a:buFont typeface="Arial" pitchFamily="34" charset="0"/>
              <a:buNone/>
              <a:defRPr kumimoji="0"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06589" indent="0" algn="ctr" rtl="0" eaLnBrk="1" latinLnBrk="0" hangingPunct="1">
              <a:spcBef>
                <a:spcPts val="1075"/>
              </a:spcBef>
              <a:buClr>
                <a:schemeClr val="tx1"/>
              </a:buClr>
              <a:buFont typeface="Arial" pitchFamily="34" charset="0"/>
              <a:buNone/>
              <a:defRPr kumimoji="0" sz="4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9884" indent="0" algn="ctr" rtl="0" eaLnBrk="1" latinLnBrk="0" hangingPunct="1">
              <a:spcBef>
                <a:spcPts val="896"/>
              </a:spcBef>
              <a:buClr>
                <a:schemeClr val="tx1"/>
              </a:buClr>
              <a:buFont typeface="Arial" pitchFamily="34" charset="0"/>
              <a:buNone/>
              <a:defRPr kumimoji="0"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13180" indent="0" algn="ctr" rtl="0" eaLnBrk="1" latinLnBrk="0" hangingPunct="1">
              <a:spcBef>
                <a:spcPts val="896"/>
              </a:spcBef>
              <a:buClr>
                <a:schemeClr val="tx1"/>
              </a:buClr>
              <a:buFont typeface="Arial" pitchFamily="34" charset="0"/>
              <a:buNone/>
              <a:defRPr kumimoji="0"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66475" indent="0" algn="ctr" rtl="0" eaLnBrk="1" latinLnBrk="0" hangingPunct="1">
              <a:spcBef>
                <a:spcPts val="560"/>
              </a:spcBef>
              <a:buClr>
                <a:schemeClr val="accent3"/>
              </a:buClr>
              <a:buFont typeface="Georgia"/>
              <a:buNone/>
              <a:defRPr kumimoji="0" sz="3333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5119769" indent="0" algn="ctr" rtl="0" eaLnBrk="1" latinLnBrk="0" hangingPunct="1">
              <a:spcBef>
                <a:spcPts val="560"/>
              </a:spcBef>
              <a:buClr>
                <a:schemeClr val="accent3"/>
              </a:buClr>
              <a:buFont typeface="Georgia"/>
              <a:buNone/>
              <a:defRPr kumimoji="0" sz="2933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5973064" indent="0" algn="ctr" rtl="0" eaLnBrk="1" latinLnBrk="0" hangingPunct="1">
              <a:spcBef>
                <a:spcPts val="560"/>
              </a:spcBef>
              <a:buClr>
                <a:schemeClr val="accent3"/>
              </a:buClr>
              <a:buFont typeface="Georgia"/>
              <a:buNone/>
              <a:defRPr kumimoji="0"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6826359" indent="0" algn="ctr" rtl="0" eaLnBrk="1" latinLnBrk="0" hangingPunct="1">
              <a:spcBef>
                <a:spcPts val="560"/>
              </a:spcBef>
              <a:buClr>
                <a:schemeClr val="accent3"/>
              </a:buClr>
              <a:buFont typeface="Georgia"/>
              <a:buNone/>
              <a:defRPr kumimoji="0" sz="2667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GB" sz="4000"/>
              <a:t>OECD work on pensions</a:t>
            </a:r>
          </a:p>
          <a:p>
            <a:pPr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GB" sz="4000">
                <a:hlinkClick r:id="rId2"/>
              </a:rPr>
              <a:t>www.oecd.org/insurance/private-pensions</a:t>
            </a:r>
            <a:r>
              <a:rPr lang="en-GB" sz="4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33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548" y="1920280"/>
            <a:ext cx="15745748" cy="7200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3600" dirty="0"/>
              <a:t>Un sistema de pensiones tiene varios objetivos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" sz="3200" dirty="0"/>
              <a:t>principal objetivo es protección: asegurarse que las gente tenga recursos para financiar su vejez (seguridad económica)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" sz="3200" dirty="0"/>
              <a:t>Incluye aliviar la pobreza a la vejez, asegurarse que la gente ahorre, y asegurarse contra los distintos riesgos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" sz="3200" dirty="0"/>
              <a:t>Existes objetivos secundarios e importantes como las sostenibilidad financiera y fiscal; la suficiencia; cobertura; eficiencia; mantener incentivos laborales; preservar la equidad entre e intra generaciones; activos e inversiones …</a:t>
            </a:r>
            <a:endParaRPr lang="es-ES_tradnl" sz="32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" sz="3600" dirty="0"/>
              <a:t>Planear para la jubilación (ahorrar para financiar la jubilación) presenta </a:t>
            </a:r>
            <a:r>
              <a:rPr lang="es-ES_tradnl" sz="3600" dirty="0"/>
              <a:t>muchos riesgos e incertidumbres provenientes de que se toman decisiones durante la vida laboral (</a:t>
            </a:r>
            <a:r>
              <a:rPr lang="es-ES" sz="3600" dirty="0"/>
              <a:t>sobre el valor y la evolución futura de muchos parámetros) </a:t>
            </a:r>
            <a:r>
              <a:rPr lang="es-ES_tradnl" sz="3600" dirty="0"/>
              <a:t>para financiar la jubilación por un tiempo incierto que depende de la esperanza de vida al jubilarse.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376" y="180467"/>
            <a:ext cx="14797334" cy="1396773"/>
          </a:xfrm>
        </p:spPr>
        <p:txBody>
          <a:bodyPr/>
          <a:lstStyle/>
          <a:p>
            <a:r>
              <a:rPr lang="es-ES_tradnl" sz="5400" dirty="0"/>
              <a:t>Objetivos y riesgos de ahorrar para la jubilación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14179827" y="10177197"/>
            <a:ext cx="2553884" cy="10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3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61ADE93-DABF-2D44-8E16-B30D27C969A6}"/>
              </a:ext>
            </a:extLst>
          </p:cNvPr>
          <p:cNvSpPr txBox="1">
            <a:spLocks/>
          </p:cNvSpPr>
          <p:nvPr/>
        </p:nvSpPr>
        <p:spPr bwMode="auto">
          <a:xfrm>
            <a:off x="16215253" y="8780863"/>
            <a:ext cx="609962" cy="63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3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3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548" y="1920280"/>
            <a:ext cx="15361706" cy="66967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3600" dirty="0"/>
              <a:t>Riesgos macroeconómicos (inflación, crecimiento); laborales (desempleo, evolución salarial), demográficos (esperanza de vida); sociales (invalidez, enfermedad) …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3600" dirty="0"/>
              <a:t>Equilibrio entre los distintos objetivos y la priorización de los distintos riesgos explica el sistema de pensiones en cada país y las reformas mas convenientes. No hay receta única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376" y="180467"/>
            <a:ext cx="14797334" cy="1396773"/>
          </a:xfrm>
        </p:spPr>
        <p:txBody>
          <a:bodyPr/>
          <a:lstStyle/>
          <a:p>
            <a:r>
              <a:rPr lang="es-ES_tradnl" sz="5400" dirty="0"/>
              <a:t>Objetivos y riesgos de ahorrar para la jubilación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14179827" y="10177197"/>
            <a:ext cx="2553884" cy="10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4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61ADE93-DABF-2D44-8E16-B30D27C969A6}"/>
              </a:ext>
            </a:extLst>
          </p:cNvPr>
          <p:cNvSpPr txBox="1">
            <a:spLocks/>
          </p:cNvSpPr>
          <p:nvPr/>
        </p:nvSpPr>
        <p:spPr bwMode="auto">
          <a:xfrm>
            <a:off x="16215253" y="8780863"/>
            <a:ext cx="609962" cy="63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4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548" y="2064296"/>
            <a:ext cx="15361706" cy="65527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5500" dirty="0"/>
              <a:t>Todos los ciudadanos a la hora de jubilarse tienen que estar protegidos, por encima de la pobreza.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5500" dirty="0"/>
              <a:t>Monto decisión de cada país.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5500" i="1" dirty="0"/>
              <a:t>Red de protección social a la vejez fuerte y para todos, financiada con los presupuestos generales del estado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5500" dirty="0"/>
              <a:t>Universal (derechos) versus contributiva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5500" dirty="0"/>
              <a:t>Incentivos: mezclar básica (pilar solidario) con pensión mínima que crece conforme la gente contribuye más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376" y="180467"/>
            <a:ext cx="14797334" cy="1396773"/>
          </a:xfrm>
        </p:spPr>
        <p:txBody>
          <a:bodyPr/>
          <a:lstStyle/>
          <a:p>
            <a:r>
              <a:rPr lang="es-ES_tradnl" sz="5400" dirty="0"/>
              <a:t>Red protección social a la vejez fuerte, todos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14179827" y="10177197"/>
            <a:ext cx="2553884" cy="10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5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61ADE93-DABF-2D44-8E16-B30D27C969A6}"/>
              </a:ext>
            </a:extLst>
          </p:cNvPr>
          <p:cNvSpPr txBox="1">
            <a:spLocks/>
          </p:cNvSpPr>
          <p:nvPr/>
        </p:nvSpPr>
        <p:spPr bwMode="auto">
          <a:xfrm>
            <a:off x="16215253" y="8780863"/>
            <a:ext cx="609962" cy="63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5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3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C558634-A9C2-CA46-BD95-9A78FF67C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685980"/>
              </p:ext>
            </p:extLst>
          </p:nvPr>
        </p:nvGraphicFramePr>
        <p:xfrm>
          <a:off x="874185" y="1992288"/>
          <a:ext cx="15341176" cy="6983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65532B-EE71-0D4D-B223-4669B0572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0F16E6-1DA0-4E5E-8D8A-95146B858887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7F01CE-BA17-464F-B5B6-216D5DA1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Pensión: C, Solidaria, Mínima</a:t>
            </a:r>
          </a:p>
        </p:txBody>
      </p:sp>
    </p:spTree>
    <p:extLst>
      <p:ext uri="{BB962C8B-B14F-4D97-AF65-F5344CB8AC3E}">
        <p14:creationId xmlns:p14="http://schemas.microsoft.com/office/powerpoint/2010/main" val="7275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547" y="2136304"/>
            <a:ext cx="15649739" cy="70567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5867" b="1" dirty="0"/>
              <a:t>Diversificar</a:t>
            </a:r>
            <a:r>
              <a:rPr lang="es-ES_tradnl" sz="5867" dirty="0"/>
              <a:t> las fuentes para financiar la jubilación (economía financiera: no pongas todos los huevos en la misma cesta). Es necesario combinar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5067" dirty="0"/>
              <a:t>Reparto (PAYG): las pensiones corrientes se financian con las ingresos corrientes (no acumulación individual)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5067" dirty="0"/>
              <a:t>Capitalización: las pensiones se financian con activos acumulados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5867" dirty="0"/>
              <a:t>Reparto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5067" dirty="0"/>
              <a:t>Pensión básica, pilar solidario, pensión universal garantizada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5067" dirty="0"/>
              <a:t>Contributivo (derechos o contribución: no reparto per se, PAYG, ajustes actuariales a los parámetros)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675" y="408112"/>
            <a:ext cx="14728036" cy="1097120"/>
          </a:xfrm>
        </p:spPr>
        <p:txBody>
          <a:bodyPr/>
          <a:lstStyle/>
          <a:p>
            <a:r>
              <a:rPr lang="es-ES_tradnl" dirty="0"/>
              <a:t>Diversificar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14179827" y="10177197"/>
            <a:ext cx="2553884" cy="10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7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B1A6676-C9F5-F740-AD2F-B04EAF1282A4}"/>
              </a:ext>
            </a:extLst>
          </p:cNvPr>
          <p:cNvSpPr txBox="1">
            <a:spLocks/>
          </p:cNvSpPr>
          <p:nvPr/>
        </p:nvSpPr>
        <p:spPr bwMode="auto">
          <a:xfrm>
            <a:off x="16215253" y="8780863"/>
            <a:ext cx="609962" cy="63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7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7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547" y="2136304"/>
            <a:ext cx="15649739" cy="70567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5867" dirty="0"/>
              <a:t>Las pensiones de capitalización y reparto deben </a:t>
            </a:r>
            <a:r>
              <a:rPr lang="es-ES_tradnl" sz="5867" b="1" dirty="0"/>
              <a:t>complementarse</a:t>
            </a:r>
            <a:endParaRPr lang="es-ES_tradnl" sz="5867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dirty="0"/>
              <a:t>Es necesario tener pensiones publicas de reparto como pensiones de capitalización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dirty="0"/>
              <a:t>Las pensiones de capitalización deben diseñarse de forma global, teniendo en cuenta el sistema de pensiones público y viceversa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dirty="0"/>
              <a:t>No deben de competir (una u otra),  deben complementarse (la pensión total es la suma de ambos componentes)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675" y="408112"/>
            <a:ext cx="14728036" cy="1097120"/>
          </a:xfrm>
        </p:spPr>
        <p:txBody>
          <a:bodyPr/>
          <a:lstStyle/>
          <a:p>
            <a:r>
              <a:rPr lang="es-ES_tradnl" dirty="0"/>
              <a:t>Complementar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14179827" y="10177197"/>
            <a:ext cx="2553884" cy="10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8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B1A6676-C9F5-F740-AD2F-B04EAF1282A4}"/>
              </a:ext>
            </a:extLst>
          </p:cNvPr>
          <p:cNvSpPr txBox="1">
            <a:spLocks/>
          </p:cNvSpPr>
          <p:nvPr/>
        </p:nvSpPr>
        <p:spPr bwMode="auto">
          <a:xfrm>
            <a:off x="16215253" y="8780863"/>
            <a:ext cx="609962" cy="63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8</a:t>
            </a:fld>
            <a:endParaRPr lang="en-US" sz="26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495" y="2028789"/>
            <a:ext cx="15649739" cy="7056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4400" dirty="0"/>
              <a:t>Todos los países de la OCDE combinan reparto y capitalización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4400" dirty="0"/>
              <a:t>Países con reparto no contributivo y capitalización incluyen Australia, Chile, Dinamarca y RU.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4400" dirty="0"/>
              <a:t>Países con reparto no contributivo, contributivo y capitalización incluyen Alemania, España, Estados Unidos y Suecia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4400" dirty="0"/>
              <a:t>Existen diferencias en si la capitalización es obligatoria (Australia, Dinamarca, Holanda, Suecia), voluntaria (Alemania, España, USA) o </a:t>
            </a:r>
            <a:r>
              <a:rPr lang="es-ES_tradnl" sz="4400" dirty="0" err="1"/>
              <a:t>quasi</a:t>
            </a:r>
            <a:r>
              <a:rPr lang="es-ES_tradnl" sz="4400" dirty="0"/>
              <a:t>-obligatoria (RU)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675" y="408112"/>
            <a:ext cx="14728036" cy="1097120"/>
          </a:xfrm>
        </p:spPr>
        <p:txBody>
          <a:bodyPr/>
          <a:lstStyle/>
          <a:p>
            <a:r>
              <a:rPr lang="es-ES_tradnl" dirty="0"/>
              <a:t>Países y sistemas de pensiones	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14179827" y="10177197"/>
            <a:ext cx="2553884" cy="10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9</a:t>
            </a:fld>
            <a:endParaRPr lang="en-US" sz="2667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B1A6676-C9F5-F740-AD2F-B04EAF1282A4}"/>
              </a:ext>
            </a:extLst>
          </p:cNvPr>
          <p:cNvSpPr txBox="1">
            <a:spLocks/>
          </p:cNvSpPr>
          <p:nvPr/>
        </p:nvSpPr>
        <p:spPr bwMode="auto">
          <a:xfrm>
            <a:off x="16215253" y="8780863"/>
            <a:ext cx="609962" cy="63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pPr algn="r" defTabSz="2388102">
              <a:defRPr/>
            </a:pPr>
            <a:fld id="{F8E1088E-424C-4731-BAF3-397E8881930C}" type="slidenum">
              <a:rPr lang="en-US" sz="2667">
                <a:solidFill>
                  <a:schemeClr val="bg1"/>
                </a:solidFill>
                <a:latin typeface="Arial" charset="0"/>
                <a:cs typeface="Arial" charset="0"/>
              </a:rPr>
              <a:pPr algn="r" defTabSz="2388102">
                <a:defRPr/>
              </a:pPr>
              <a:t>9</a:t>
            </a:fld>
            <a:endParaRPr lang="en-US" sz="2667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OECD_Blue_EN">
  <a:themeElements>
    <a:clrScheme name="OECD_Blue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ECD_Blue_EN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ECD_Blu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Blu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Blu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Blu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Blu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Blu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Blu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Blu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Blu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Blu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Blu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Blu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ecd_50A_Eng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ecd_50A_Eng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ecd_50A_Eng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ECD white">
    <a:dk1>
      <a:srgbClr val="727272"/>
    </a:dk1>
    <a:lt1>
      <a:sysClr val="window" lastClr="FFFFFF"/>
    </a:lt1>
    <a:dk2>
      <a:srgbClr val="006299"/>
    </a:dk2>
    <a:lt2>
      <a:srgbClr val="E6E6E6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OECD_Blue_EN</Template>
  <TotalTime>11976</TotalTime>
  <Words>1963</Words>
  <Application>Microsoft Office PowerPoint</Application>
  <PresentationFormat>Custom</PresentationFormat>
  <Paragraphs>166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Calibri</vt:lpstr>
      <vt:lpstr>Georgia</vt:lpstr>
      <vt:lpstr>Helvetica</vt:lpstr>
      <vt:lpstr>Helvetica 65 Medium</vt:lpstr>
      <vt:lpstr>Wingdings</vt:lpstr>
      <vt:lpstr>OECD_Blue_EN</vt:lpstr>
      <vt:lpstr>oecd_50A_Eng_BD</vt:lpstr>
      <vt:lpstr>oecd_Eng_BD</vt:lpstr>
      <vt:lpstr>oecd_50A_Eng</vt:lpstr>
      <vt:lpstr>2_oecd_50A_Eng_BD</vt:lpstr>
      <vt:lpstr>2_oecd_50A_Eng</vt:lpstr>
      <vt:lpstr>4_oecd_50A_Eng</vt:lpstr>
      <vt:lpstr>OECD_English_white</vt:lpstr>
      <vt:lpstr>Experiencias internacionales  principios para guiar una buena reforma de Pensiones</vt:lpstr>
      <vt:lpstr>Plan de la presentación</vt:lpstr>
      <vt:lpstr>Objetivos y riesgos de ahorrar para la jubilación</vt:lpstr>
      <vt:lpstr>Objetivos y riesgos de ahorrar para la jubilación</vt:lpstr>
      <vt:lpstr>Red protección social a la vejez fuerte, todos</vt:lpstr>
      <vt:lpstr>Pensión: C, Solidaria, Mínima</vt:lpstr>
      <vt:lpstr>Diversificar</vt:lpstr>
      <vt:lpstr>Complementar</vt:lpstr>
      <vt:lpstr>Países y sistemas de pensiones </vt:lpstr>
      <vt:lpstr>Contribuir: cuanto y suficiencia</vt:lpstr>
      <vt:lpstr>Contribuir: cuanto y suficiencia</vt:lpstr>
      <vt:lpstr>Inclusivo</vt:lpstr>
      <vt:lpstr>Reformas sistemas de reparto (PAYG)</vt:lpstr>
      <vt:lpstr>Reformas sistemas capitalización</vt:lpstr>
      <vt:lpstr>Reformar diseño sistemas capitalización</vt:lpstr>
      <vt:lpstr>Reformar diseño sistemas capitalización</vt:lpstr>
      <vt:lpstr>Alinear las comisiones que los fondos de pensiones cobran con el coste de los servicios que proveen</vt:lpstr>
      <vt:lpstr>Mecanismos automáticos de ajuste</vt:lpstr>
      <vt:lpstr>Fase de pago y riesgo de longevidad</vt:lpstr>
      <vt:lpstr>Fase de pago y riesgo de longevidad</vt:lpstr>
      <vt:lpstr>Mejorar la comunicación y la educación financiera</vt:lpstr>
      <vt:lpstr>Principales mensajes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of Good Practices</dc:title>
  <dc:creator>Pablo Antolin-Nicolas</dc:creator>
  <cp:lastModifiedBy>ANTOLIN Pablo, DAF/CFIP</cp:lastModifiedBy>
  <cp:revision>454</cp:revision>
  <cp:lastPrinted>2022-08-23T08:40:00Z</cp:lastPrinted>
  <dcterms:created xsi:type="dcterms:W3CDTF">2011-01-28T13:48:10Z</dcterms:created>
  <dcterms:modified xsi:type="dcterms:W3CDTF">2022-08-23T12:13:16Z</dcterms:modified>
</cp:coreProperties>
</file>